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3638-D6F5-4C54-8E7D-CA25E49398D6}" v="3" dt="2026-02-03T09:13:28.871"/>
    <p1510:client id="{503DCFB3-DAF1-4768-9328-193BFCAB85C3}" v="3" dt="2026-02-04T04:34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52" y="5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ヶ月児～</a:t>
                </a:r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歳児</a:t>
                </a:r>
                <a: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月６時間までの範囲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 dirty="0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１時間３００円​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小谷村 こども家庭センター​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0261-82-2400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45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90338" y="7462571"/>
            <a:ext cx="7025267" cy="639539"/>
            <a:chOff x="266400" y="5130174"/>
            <a:chExt cx="7025267" cy="639539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422166" cy="276999"/>
              <a:chOff x="266400" y="5146218"/>
              <a:chExt cx="2422166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1467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事業の開始はいつからですか？</a:t>
                </a: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76742"/>
              <a:chOff x="266400" y="5492971"/>
              <a:chExt cx="7025267" cy="276742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7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 事業開始は令和</a:t>
                </a:r>
                <a:r>
                  <a:rPr kumimoji="1" lang="en-US" altLang="ja-JP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8</a:t>
                </a: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年</a:t>
                </a:r>
                <a:r>
                  <a:rPr kumimoji="1" lang="en-US" altLang="ja-JP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4</a:t>
                </a: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月</a:t>
                </a:r>
                <a:r>
                  <a:rPr kumimoji="1" lang="en-US" altLang="ja-JP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1</a:t>
                </a: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日からですが、システムでの利用申請や初回面談の予約は</a:t>
                </a:r>
                <a:r>
                  <a:rPr kumimoji="1" lang="en-US" altLang="ja-JP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3/16</a:t>
                </a: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～受付予定です</a:t>
                </a: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6306609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319573" cy="276999"/>
              <a:chOff x="266400" y="5146218"/>
              <a:chExt cx="2319573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0441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３歳以降も利用できるのか？</a:t>
                </a:r>
                <a:endParaRPr kumimoji="1" lang="ja-JP" altLang="en-US" sz="12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 小谷村では</a:t>
                </a:r>
                <a:r>
                  <a:rPr kumimoji="1" lang="en-US" altLang="ja-JP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歳になる年の年度末までを対象としています</a:t>
                </a: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C111831D13546A87C79D4C0AC8653" ma:contentTypeVersion="10" ma:contentTypeDescription="新しいドキュメントを作成します。" ma:contentTypeScope="" ma:versionID="dca45309556819208ec28609e9f938f5">
  <xsd:schema xmlns:xsd="http://www.w3.org/2001/XMLSchema" xmlns:xs="http://www.w3.org/2001/XMLSchema" xmlns:p="http://schemas.microsoft.com/office/2006/metadata/properties" xmlns:ns2="90b7413f-4196-49f5-ba91-e3c50099d1f2" targetNamespace="http://schemas.microsoft.com/office/2006/metadata/properties" ma:root="true" ma:fieldsID="d05b6cdc865a3d8bb9bcde8235a1acfe" ns2:_="">
    <xsd:import namespace="90b7413f-4196-49f5-ba91-e3c50099d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413f-4196-49f5-ba91-e3c50099d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7413f-4196-49f5-ba91-e3c50099d1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FC35F-3CF3-4E40-BBAB-962333217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413f-4196-49f5-ba91-e3c50099d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2822D-EFAF-4A92-87BD-F5337DEB1A0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90b7413f-4196-49f5-ba91-e3c50099d1f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</Words>
  <Application>Microsoft Office PowerPoint</Application>
  <PresentationFormat>ユーザー設定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2026-02-04T04:34:41Z</dcterms:created>
  <dcterms:modified xsi:type="dcterms:W3CDTF">2026-03-04T02:19:10Z</dcterms:modified>
</cp:coreProperties>
</file>