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1" r:id="rId1"/>
  </p:sldMasterIdLst>
  <p:notesMasterIdLst>
    <p:notesMasterId r:id="rId3"/>
  </p:notesMasterIdLst>
  <p:sldIdLst>
    <p:sldId id="256" r:id="rId2"/>
  </p:sldIdLst>
  <p:sldSz cx="12192000" cy="6858000"/>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9DCAF9ED-07DC-4A11-8D7F-57B35C25682E}" styleName="中間スタイル 1 - アクセント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FECB4D8-DB02-4DC6-A0A2-4F2EBAE1DC90}" styleName="中間スタイル 1 - アクセント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FABFCF23-3B69-468F-B69F-88F6DE6A72F2}" styleName="中間スタイル 1 - アクセント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B301B821-A1FF-4177-AEE7-76D212191A09}" styleName="中間スタイル 1 - アクセント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0A1B5D5-9B99-4C35-A422-299274C87663}" styleName="中間スタイル 1 - アクセント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5A111915-BE36-4E01-A7E5-04B1672EAD32}" styleName="淡色スタイル 2 - アクセント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5FD0F851-EC5A-4D38-B0AD-8093EC10F338}" styleName="淡色スタイル 1 - アクセント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68D230F3-CF80-4859-8CE7-A43EE81993B5}" styleName="淡色スタイル 1 - アクセント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D27102A9-8310-4765-A935-A1911B00CA55}" styleName="淡色スタイル 1 - アクセント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C083E6E3-FA7D-4D7B-A595-EF9225AFEA82}" styleName="淡色スタイル 1 - アクセント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0E3FDE45-AF77-4B5C-9715-49D594BDF05E}" styleName="淡色スタイル 1 - アクセント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3B4B98B0-60AC-42C2-AFA5-B58CD77FA1E5}" styleName="淡色スタイル 1 - アクセント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17292A2E-F333-43FB-9621-5CBBE7FDCDCB}" styleName="淡色スタイル 2 - アクセント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1E171933-4619-4E11-9A3F-F7608DF75F80}" styleName="中間スタイル 1 - アクセント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F2DE63D5-997A-4646-A377-4702673A728D}" styleName="淡色スタイル 2 - アクセント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78846" autoAdjust="0"/>
  </p:normalViewPr>
  <p:slideViewPr>
    <p:cSldViewPr snapToGrid="0">
      <p:cViewPr varScale="1">
        <p:scale>
          <a:sx n="47" d="100"/>
          <a:sy n="47" d="100"/>
        </p:scale>
        <p:origin x="1416" y="44"/>
      </p:cViewPr>
      <p:guideLst/>
    </p:cSldViewPr>
  </p:slideViewPr>
  <p:notesTextViewPr>
    <p:cViewPr>
      <p:scale>
        <a:sx n="1" d="1"/>
        <a:sy n="1" d="1"/>
      </p:scale>
      <p:origin x="0" y="-120"/>
    </p:cViewPr>
  </p:notesTextViewPr>
  <p:notesViewPr>
    <p:cSldViewPr snapToGrid="0">
      <p:cViewPr varScale="1">
        <p:scale>
          <a:sx n="46" d="100"/>
          <a:sy n="46" d="100"/>
        </p:scale>
        <p:origin x="2816" y="44"/>
      </p:cViewPr>
      <p:guideLst/>
    </p:cSldViewPr>
  </p:notes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1"/>
            <a:ext cx="2919413" cy="495300"/>
          </a:xfrm>
          <a:prstGeom prst="rect">
            <a:avLst/>
          </a:prstGeom>
        </p:spPr>
        <p:txBody>
          <a:bodyPr vert="horz" lIns="91427" tIns="45713" rIns="91427" bIns="45713"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4763" y="1"/>
            <a:ext cx="2919412" cy="495300"/>
          </a:xfrm>
          <a:prstGeom prst="rect">
            <a:avLst/>
          </a:prstGeom>
        </p:spPr>
        <p:txBody>
          <a:bodyPr vert="horz" lIns="91427" tIns="45713" rIns="91427" bIns="45713" rtlCol="0"/>
          <a:lstStyle>
            <a:lvl1pPr algn="r">
              <a:defRPr sz="1200"/>
            </a:lvl1pPr>
          </a:lstStyle>
          <a:p>
            <a:fld id="{B39E703F-E28F-4D42-BA6A-908CB7C9D408}" type="datetimeFigureOut">
              <a:rPr kumimoji="1" lang="ja-JP" altLang="en-US" smtClean="0"/>
              <a:t>2026/9/8</a:t>
            </a:fld>
            <a:endParaRPr kumimoji="1" lang="ja-JP" altLang="en-US"/>
          </a:p>
        </p:txBody>
      </p:sp>
      <p:sp>
        <p:nvSpPr>
          <p:cNvPr id="4" name="スライド イメージ プレースホルダー 3"/>
          <p:cNvSpPr>
            <a:spLocks noGrp="1" noRot="1" noChangeAspect="1"/>
          </p:cNvSpPr>
          <p:nvPr>
            <p:ph type="sldImg" idx="2"/>
          </p:nvPr>
        </p:nvSpPr>
        <p:spPr>
          <a:xfrm>
            <a:off x="409575" y="1233488"/>
            <a:ext cx="5916613" cy="3328987"/>
          </a:xfrm>
          <a:prstGeom prst="rect">
            <a:avLst/>
          </a:prstGeom>
          <a:noFill/>
          <a:ln w="12700">
            <a:solidFill>
              <a:prstClr val="black"/>
            </a:solidFill>
          </a:ln>
        </p:spPr>
        <p:txBody>
          <a:bodyPr vert="horz" lIns="91427" tIns="45713" rIns="91427" bIns="45713" rtlCol="0" anchor="ctr"/>
          <a:lstStyle/>
          <a:p>
            <a:endParaRPr lang="ja-JP" altLang="en-US"/>
          </a:p>
        </p:txBody>
      </p:sp>
      <p:sp>
        <p:nvSpPr>
          <p:cNvPr id="5" name="ノート プレースホルダー 4"/>
          <p:cNvSpPr>
            <a:spLocks noGrp="1"/>
          </p:cNvSpPr>
          <p:nvPr>
            <p:ph type="body" sz="quarter" idx="3"/>
          </p:nvPr>
        </p:nvSpPr>
        <p:spPr>
          <a:xfrm>
            <a:off x="673101" y="4748214"/>
            <a:ext cx="5389563" cy="3884612"/>
          </a:xfrm>
          <a:prstGeom prst="rect">
            <a:avLst/>
          </a:prstGeom>
        </p:spPr>
        <p:txBody>
          <a:bodyPr vert="horz" lIns="91427" tIns="45713" rIns="91427" bIns="45713"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1" y="9371013"/>
            <a:ext cx="2919413" cy="495300"/>
          </a:xfrm>
          <a:prstGeom prst="rect">
            <a:avLst/>
          </a:prstGeom>
        </p:spPr>
        <p:txBody>
          <a:bodyPr vert="horz" lIns="91427" tIns="45713" rIns="91427" bIns="45713"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4763" y="9371013"/>
            <a:ext cx="2919412" cy="495300"/>
          </a:xfrm>
          <a:prstGeom prst="rect">
            <a:avLst/>
          </a:prstGeom>
        </p:spPr>
        <p:txBody>
          <a:bodyPr vert="horz" lIns="91427" tIns="45713" rIns="91427" bIns="45713" rtlCol="0" anchor="b"/>
          <a:lstStyle>
            <a:lvl1pPr algn="r">
              <a:defRPr sz="1200"/>
            </a:lvl1pPr>
          </a:lstStyle>
          <a:p>
            <a:fld id="{24DC4C4C-E143-4045-9370-35AF9EF7D546}" type="slidenum">
              <a:rPr kumimoji="1" lang="ja-JP" altLang="en-US" smtClean="0"/>
              <a:t>‹#›</a:t>
            </a:fld>
            <a:endParaRPr kumimoji="1" lang="ja-JP" altLang="en-US"/>
          </a:p>
        </p:txBody>
      </p:sp>
    </p:spTree>
    <p:extLst>
      <p:ext uri="{BB962C8B-B14F-4D97-AF65-F5344CB8AC3E}">
        <p14:creationId xmlns:p14="http://schemas.microsoft.com/office/powerpoint/2010/main" val="3011665032"/>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lgn="just"/>
            <a:r>
              <a:rPr lang="ja-JP" altLang="ja-JP" sz="1800" kern="100" dirty="0">
                <a:latin typeface="Century" panose="02040604050505020304" pitchFamily="18" charset="0"/>
                <a:ea typeface="ＭＳ 明朝" panose="02020609040205080304" pitchFamily="17" charset="-128"/>
                <a:cs typeface="Times New Roman" panose="02020603050405020304" pitchFamily="18" charset="0"/>
              </a:rPr>
              <a:t>小谷村こども家庭センターよりお知らせです。</a:t>
            </a:r>
            <a:endParaRPr lang="en-US" altLang="ja-JP" sz="1800" kern="100" dirty="0">
              <a:latin typeface="Century" panose="02040604050505020304" pitchFamily="18" charset="0"/>
              <a:ea typeface="ＭＳ 明朝" panose="02020609040205080304" pitchFamily="17" charset="-128"/>
              <a:cs typeface="Times New Roman" panose="02020603050405020304" pitchFamily="18" charset="0"/>
            </a:endParaRPr>
          </a:p>
          <a:p>
            <a:pPr algn="just"/>
            <a:r>
              <a:rPr lang="en-US" altLang="ja-JP" sz="1800" kern="100" dirty="0">
                <a:latin typeface="Century" panose="02040604050505020304" pitchFamily="18" charset="0"/>
                <a:ea typeface="ＭＳ 明朝" panose="02020609040205080304" pitchFamily="17" charset="-128"/>
                <a:cs typeface="Times New Roman" panose="02020603050405020304" pitchFamily="18" charset="0"/>
              </a:rPr>
              <a:t>10</a:t>
            </a:r>
            <a:r>
              <a:rPr lang="ja-JP" altLang="en-US" sz="1800" kern="100" dirty="0">
                <a:latin typeface="Century" panose="02040604050505020304" pitchFamily="18" charset="0"/>
                <a:ea typeface="ＭＳ 明朝" panose="02020609040205080304" pitchFamily="17" charset="-128"/>
                <a:cs typeface="Times New Roman" panose="02020603050405020304" pitchFamily="18" charset="0"/>
              </a:rPr>
              <a:t>月</a:t>
            </a:r>
            <a:r>
              <a:rPr lang="ja-JP" altLang="ja-JP" sz="1800" kern="100" dirty="0">
                <a:latin typeface="Century" panose="02040604050505020304" pitchFamily="18" charset="0"/>
                <a:ea typeface="ＭＳ 明朝" panose="02020609040205080304" pitchFamily="17" charset="-128"/>
                <a:cs typeface="Times New Roman" panose="02020603050405020304" pitchFamily="18" charset="0"/>
              </a:rPr>
              <a:t>のにこにこ広場の日程はご覧のとおりです。</a:t>
            </a:r>
            <a:endParaRPr lang="en-US" altLang="ja-JP" sz="1800" kern="100" dirty="0">
              <a:latin typeface="Century" panose="02040604050505020304" pitchFamily="18" charset="0"/>
              <a:ea typeface="ＭＳ 明朝" panose="02020609040205080304" pitchFamily="17" charset="-128"/>
              <a:cs typeface="Times New Roman" panose="02020603050405020304" pitchFamily="18" charset="0"/>
            </a:endParaRPr>
          </a:p>
          <a:p>
            <a:pPr algn="just"/>
            <a:r>
              <a:rPr lang="ja-JP" altLang="en-US" sz="1800" kern="100" dirty="0">
                <a:latin typeface="Century" panose="02040604050505020304" pitchFamily="18" charset="0"/>
                <a:ea typeface="ＭＳ 明朝" panose="02020609040205080304" pitchFamily="17" charset="-128"/>
                <a:cs typeface="Times New Roman" panose="02020603050405020304" pitchFamily="18" charset="0"/>
              </a:rPr>
              <a:t>お楽しみクッキングやお芋堀りなど楽しいイベントを計画しています。</a:t>
            </a:r>
            <a:endParaRPr lang="en-US" altLang="ja-JP" sz="1800" kern="100" dirty="0">
              <a:latin typeface="Century" panose="02040604050505020304" pitchFamily="18" charset="0"/>
              <a:ea typeface="ＭＳ 明朝" panose="02020609040205080304" pitchFamily="17" charset="-128"/>
              <a:cs typeface="Times New Roman" panose="02020603050405020304" pitchFamily="18" charset="0"/>
            </a:endParaRPr>
          </a:p>
          <a:p>
            <a:pPr algn="just"/>
            <a:r>
              <a:rPr lang="ja-JP" altLang="en-US" sz="1800" kern="100" dirty="0">
                <a:latin typeface="Century" panose="02040604050505020304" pitchFamily="18" charset="0"/>
                <a:ea typeface="ＭＳ 明朝" panose="02020609040205080304" pitchFamily="17" charset="-128"/>
                <a:cs typeface="Times New Roman" panose="02020603050405020304" pitchFamily="18" charset="0"/>
              </a:rPr>
              <a:t>ぜひお出かけください。</a:t>
            </a:r>
            <a:endParaRPr lang="en-US" altLang="ja-JP" sz="1800" kern="100" dirty="0">
              <a:latin typeface="Century" panose="02040604050505020304" pitchFamily="18" charset="0"/>
              <a:ea typeface="ＭＳ 明朝" panose="02020609040205080304" pitchFamily="17" charset="-128"/>
              <a:cs typeface="Times New Roman" panose="02020603050405020304" pitchFamily="18" charset="0"/>
            </a:endParaRPr>
          </a:p>
          <a:p>
            <a:pPr algn="just"/>
            <a:r>
              <a:rPr lang="ja-JP" altLang="en-US" sz="1800" kern="100" dirty="0">
                <a:latin typeface="Century" panose="02040604050505020304" pitchFamily="18" charset="0"/>
                <a:ea typeface="ＭＳ 明朝" panose="02020609040205080304" pitchFamily="17" charset="-128"/>
                <a:cs typeface="Times New Roman" panose="02020603050405020304" pitchFamily="18" charset="0"/>
              </a:rPr>
              <a:t>お問合せ</a:t>
            </a:r>
            <a:r>
              <a:rPr lang="ja-JP" altLang="ja-JP" sz="1800" kern="100" dirty="0">
                <a:latin typeface="Century" panose="02040604050505020304" pitchFamily="18" charset="0"/>
                <a:ea typeface="ＭＳ 明朝" panose="02020609040205080304" pitchFamily="17" charset="-128"/>
                <a:cs typeface="Times New Roman" panose="02020603050405020304" pitchFamily="18" charset="0"/>
              </a:rPr>
              <a:t>は小谷村こども家庭センター</a:t>
            </a:r>
            <a:r>
              <a:rPr lang="en-US" altLang="ja-JP" sz="1800" kern="100" dirty="0">
                <a:latin typeface="Century" panose="02040604050505020304" pitchFamily="18" charset="0"/>
                <a:ea typeface="ＭＳ 明朝" panose="02020609040205080304" pitchFamily="17" charset="-128"/>
                <a:cs typeface="Times New Roman" panose="02020603050405020304" pitchFamily="18" charset="0"/>
              </a:rPr>
              <a:t>82-2400</a:t>
            </a:r>
            <a:r>
              <a:rPr lang="ja-JP" altLang="ja-JP" sz="1800" kern="100" dirty="0">
                <a:latin typeface="Century" panose="02040604050505020304" pitchFamily="18" charset="0"/>
                <a:ea typeface="ＭＳ 明朝" panose="02020609040205080304" pitchFamily="17" charset="-128"/>
                <a:cs typeface="Times New Roman" panose="02020603050405020304" pitchFamily="18" charset="0"/>
              </a:rPr>
              <a:t>までお願いします。</a:t>
            </a:r>
            <a:endParaRPr kumimoji="1" lang="en-US" altLang="ja-JP" dirty="0"/>
          </a:p>
          <a:p>
            <a:r>
              <a:rPr kumimoji="1" lang="ja-JP" altLang="en-US" dirty="0"/>
              <a:t>放送日：</a:t>
            </a:r>
            <a:r>
              <a:rPr kumimoji="1" lang="en-US" altLang="ja-JP" dirty="0"/>
              <a:t>10/1</a:t>
            </a:r>
            <a:r>
              <a:rPr kumimoji="1" lang="ja-JP" altLang="en-US" dirty="0"/>
              <a:t>～</a:t>
            </a:r>
            <a:r>
              <a:rPr kumimoji="1" lang="en-US" altLang="ja-JP" dirty="0"/>
              <a:t>10/29</a:t>
            </a:r>
            <a:endParaRPr kumimoji="1" lang="ja-JP" altLang="en-US" dirty="0"/>
          </a:p>
        </p:txBody>
      </p:sp>
      <p:sp>
        <p:nvSpPr>
          <p:cNvPr id="4" name="スライド番号プレースホルダー 3"/>
          <p:cNvSpPr>
            <a:spLocks noGrp="1"/>
          </p:cNvSpPr>
          <p:nvPr>
            <p:ph type="sldNum" sz="quarter" idx="5"/>
          </p:nvPr>
        </p:nvSpPr>
        <p:spPr/>
        <p:txBody>
          <a:bodyPr/>
          <a:lstStyle/>
          <a:p>
            <a:fld id="{24DC4C4C-E143-4045-9370-35AF9EF7D546}" type="slidenum">
              <a:rPr kumimoji="1" lang="ja-JP" altLang="en-US" smtClean="0"/>
              <a:t>1</a:t>
            </a:fld>
            <a:endParaRPr kumimoji="1" lang="ja-JP" altLang="en-US"/>
          </a:p>
        </p:txBody>
      </p:sp>
    </p:spTree>
    <p:extLst>
      <p:ext uri="{BB962C8B-B14F-4D97-AF65-F5344CB8AC3E}">
        <p14:creationId xmlns:p14="http://schemas.microsoft.com/office/powerpoint/2010/main" val="11264435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9E84E61-AD56-409F-C529-24995B3526B0}"/>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43C930A2-0E20-4945-3BF7-7F0D90474D8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89428030-2D75-5CF0-36B2-C999C9E2F4BA}"/>
              </a:ext>
            </a:extLst>
          </p:cNvPr>
          <p:cNvSpPr>
            <a:spLocks noGrp="1"/>
          </p:cNvSpPr>
          <p:nvPr>
            <p:ph type="dt" sz="half" idx="10"/>
          </p:nvPr>
        </p:nvSpPr>
        <p:spPr/>
        <p:txBody>
          <a:bodyPr/>
          <a:lstStyle/>
          <a:p>
            <a:fld id="{4E9E6090-4506-492E-BEF1-7CDA00ABFE78}" type="datetimeFigureOut">
              <a:rPr kumimoji="1" lang="ja-JP" altLang="en-US" smtClean="0"/>
              <a:t>2026/9/8</a:t>
            </a:fld>
            <a:endParaRPr kumimoji="1" lang="ja-JP" altLang="en-US"/>
          </a:p>
        </p:txBody>
      </p:sp>
      <p:sp>
        <p:nvSpPr>
          <p:cNvPr id="5" name="フッター プレースホルダー 4">
            <a:extLst>
              <a:ext uri="{FF2B5EF4-FFF2-40B4-BE49-F238E27FC236}">
                <a16:creationId xmlns:a16="http://schemas.microsoft.com/office/drawing/2014/main" id="{8D736505-5F9D-B0D3-330B-21CD3C1A131B}"/>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4CAEA45F-6C6B-07C3-2409-F0F5E252839D}"/>
              </a:ext>
            </a:extLst>
          </p:cNvPr>
          <p:cNvSpPr>
            <a:spLocks noGrp="1"/>
          </p:cNvSpPr>
          <p:nvPr>
            <p:ph type="sldNum" sz="quarter" idx="12"/>
          </p:nvPr>
        </p:nvSpPr>
        <p:spPr/>
        <p:txBody>
          <a:bodyPr/>
          <a:lstStyle/>
          <a:p>
            <a:fld id="{74CAD001-AD15-4002-824D-1FD3DB5CED79}" type="slidenum">
              <a:rPr kumimoji="1" lang="ja-JP" altLang="en-US" smtClean="0"/>
              <a:t>‹#›</a:t>
            </a:fld>
            <a:endParaRPr kumimoji="1" lang="ja-JP" altLang="en-US"/>
          </a:p>
        </p:txBody>
      </p:sp>
    </p:spTree>
    <p:extLst>
      <p:ext uri="{BB962C8B-B14F-4D97-AF65-F5344CB8AC3E}">
        <p14:creationId xmlns:p14="http://schemas.microsoft.com/office/powerpoint/2010/main" val="21500728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7FE83D8-5475-17FF-6D4B-FFAF49832647}"/>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1F513D67-DAAD-0ED9-CC3B-EDEE412D8CB3}"/>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B92AB0DB-9711-418C-5DA1-8C4F101F49A6}"/>
              </a:ext>
            </a:extLst>
          </p:cNvPr>
          <p:cNvSpPr>
            <a:spLocks noGrp="1"/>
          </p:cNvSpPr>
          <p:nvPr>
            <p:ph type="dt" sz="half" idx="10"/>
          </p:nvPr>
        </p:nvSpPr>
        <p:spPr/>
        <p:txBody>
          <a:bodyPr/>
          <a:lstStyle/>
          <a:p>
            <a:fld id="{4E9E6090-4506-492E-BEF1-7CDA00ABFE78}" type="datetimeFigureOut">
              <a:rPr kumimoji="1" lang="ja-JP" altLang="en-US" smtClean="0"/>
              <a:t>2026/9/8</a:t>
            </a:fld>
            <a:endParaRPr kumimoji="1" lang="ja-JP" altLang="en-US"/>
          </a:p>
        </p:txBody>
      </p:sp>
      <p:sp>
        <p:nvSpPr>
          <p:cNvPr id="5" name="フッター プレースホルダー 4">
            <a:extLst>
              <a:ext uri="{FF2B5EF4-FFF2-40B4-BE49-F238E27FC236}">
                <a16:creationId xmlns:a16="http://schemas.microsoft.com/office/drawing/2014/main" id="{A766F5BE-7009-B43B-75BE-CE20C29291B4}"/>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966B39FE-783C-65F4-2295-6B2665EB6352}"/>
              </a:ext>
            </a:extLst>
          </p:cNvPr>
          <p:cNvSpPr>
            <a:spLocks noGrp="1"/>
          </p:cNvSpPr>
          <p:nvPr>
            <p:ph type="sldNum" sz="quarter" idx="12"/>
          </p:nvPr>
        </p:nvSpPr>
        <p:spPr/>
        <p:txBody>
          <a:bodyPr/>
          <a:lstStyle/>
          <a:p>
            <a:fld id="{74CAD001-AD15-4002-824D-1FD3DB5CED79}" type="slidenum">
              <a:rPr kumimoji="1" lang="ja-JP" altLang="en-US" smtClean="0"/>
              <a:t>‹#›</a:t>
            </a:fld>
            <a:endParaRPr kumimoji="1" lang="ja-JP" altLang="en-US"/>
          </a:p>
        </p:txBody>
      </p:sp>
    </p:spTree>
    <p:extLst>
      <p:ext uri="{BB962C8B-B14F-4D97-AF65-F5344CB8AC3E}">
        <p14:creationId xmlns:p14="http://schemas.microsoft.com/office/powerpoint/2010/main" val="20825638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3702EAF-6E97-AD24-82D7-2DDCCF74F0B3}"/>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F5E29D77-B73F-C69E-5CAB-9680AFFB4F7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FC844CF0-0289-C7F7-212A-D863E4709F1F}"/>
              </a:ext>
            </a:extLst>
          </p:cNvPr>
          <p:cNvSpPr>
            <a:spLocks noGrp="1"/>
          </p:cNvSpPr>
          <p:nvPr>
            <p:ph type="dt" sz="half" idx="10"/>
          </p:nvPr>
        </p:nvSpPr>
        <p:spPr/>
        <p:txBody>
          <a:bodyPr/>
          <a:lstStyle/>
          <a:p>
            <a:fld id="{4E9E6090-4506-492E-BEF1-7CDA00ABFE78}" type="datetimeFigureOut">
              <a:rPr kumimoji="1" lang="ja-JP" altLang="en-US" smtClean="0"/>
              <a:t>2026/9/8</a:t>
            </a:fld>
            <a:endParaRPr kumimoji="1" lang="ja-JP" altLang="en-US"/>
          </a:p>
        </p:txBody>
      </p:sp>
      <p:sp>
        <p:nvSpPr>
          <p:cNvPr id="5" name="フッター プレースホルダー 4">
            <a:extLst>
              <a:ext uri="{FF2B5EF4-FFF2-40B4-BE49-F238E27FC236}">
                <a16:creationId xmlns:a16="http://schemas.microsoft.com/office/drawing/2014/main" id="{1CA9DB9A-7613-151C-8287-0BAC79BD6DA7}"/>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E6A942FF-EC8B-B6ED-736E-88E9FC27D64F}"/>
              </a:ext>
            </a:extLst>
          </p:cNvPr>
          <p:cNvSpPr>
            <a:spLocks noGrp="1"/>
          </p:cNvSpPr>
          <p:nvPr>
            <p:ph type="sldNum" sz="quarter" idx="12"/>
          </p:nvPr>
        </p:nvSpPr>
        <p:spPr/>
        <p:txBody>
          <a:bodyPr/>
          <a:lstStyle/>
          <a:p>
            <a:fld id="{74CAD001-AD15-4002-824D-1FD3DB5CED79}" type="slidenum">
              <a:rPr kumimoji="1" lang="ja-JP" altLang="en-US" smtClean="0"/>
              <a:t>‹#›</a:t>
            </a:fld>
            <a:endParaRPr kumimoji="1" lang="ja-JP" altLang="en-US"/>
          </a:p>
        </p:txBody>
      </p:sp>
    </p:spTree>
    <p:extLst>
      <p:ext uri="{BB962C8B-B14F-4D97-AF65-F5344CB8AC3E}">
        <p14:creationId xmlns:p14="http://schemas.microsoft.com/office/powerpoint/2010/main" val="4908495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3958CFE-D384-6752-15FC-A3F06B661D3D}"/>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18524540-7CD6-1BD0-A94D-820239A9A29E}"/>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81B54DA6-A61B-8830-F9C5-DC0536B576C3}"/>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0A6829BD-0D62-0EC0-B333-542955FA6390}"/>
              </a:ext>
            </a:extLst>
          </p:cNvPr>
          <p:cNvSpPr>
            <a:spLocks noGrp="1"/>
          </p:cNvSpPr>
          <p:nvPr>
            <p:ph type="dt" sz="half" idx="10"/>
          </p:nvPr>
        </p:nvSpPr>
        <p:spPr/>
        <p:txBody>
          <a:bodyPr/>
          <a:lstStyle/>
          <a:p>
            <a:fld id="{4E9E6090-4506-492E-BEF1-7CDA00ABFE78}" type="datetimeFigureOut">
              <a:rPr kumimoji="1" lang="ja-JP" altLang="en-US" smtClean="0"/>
              <a:t>2026/9/8</a:t>
            </a:fld>
            <a:endParaRPr kumimoji="1" lang="ja-JP" altLang="en-US"/>
          </a:p>
        </p:txBody>
      </p:sp>
      <p:sp>
        <p:nvSpPr>
          <p:cNvPr id="6" name="フッター プレースホルダー 5">
            <a:extLst>
              <a:ext uri="{FF2B5EF4-FFF2-40B4-BE49-F238E27FC236}">
                <a16:creationId xmlns:a16="http://schemas.microsoft.com/office/drawing/2014/main" id="{0B685752-0C05-4722-BAAC-FD3496CD211B}"/>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08A689FF-609B-5B29-7922-55A94E633D1C}"/>
              </a:ext>
            </a:extLst>
          </p:cNvPr>
          <p:cNvSpPr>
            <a:spLocks noGrp="1"/>
          </p:cNvSpPr>
          <p:nvPr>
            <p:ph type="sldNum" sz="quarter" idx="12"/>
          </p:nvPr>
        </p:nvSpPr>
        <p:spPr/>
        <p:txBody>
          <a:bodyPr/>
          <a:lstStyle/>
          <a:p>
            <a:fld id="{74CAD001-AD15-4002-824D-1FD3DB5CED79}" type="slidenum">
              <a:rPr kumimoji="1" lang="ja-JP" altLang="en-US" smtClean="0"/>
              <a:t>‹#›</a:t>
            </a:fld>
            <a:endParaRPr kumimoji="1" lang="ja-JP" altLang="en-US"/>
          </a:p>
        </p:txBody>
      </p:sp>
    </p:spTree>
    <p:extLst>
      <p:ext uri="{BB962C8B-B14F-4D97-AF65-F5344CB8AC3E}">
        <p14:creationId xmlns:p14="http://schemas.microsoft.com/office/powerpoint/2010/main" val="28183171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312A651-AF7F-DAF1-753D-EB3C57A7F824}"/>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226CF789-0943-41F2-F24E-9E8D72CF3BC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76EBB831-0263-FB59-C6B8-6125B18761BC}"/>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38F473BA-EC53-D2F1-7C9C-2E227FDDB86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4C44825A-5876-7E7A-8442-55F9DBB1E3FB}"/>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310AD2E9-EF84-82A1-B98C-9483DAF00A03}"/>
              </a:ext>
            </a:extLst>
          </p:cNvPr>
          <p:cNvSpPr>
            <a:spLocks noGrp="1"/>
          </p:cNvSpPr>
          <p:nvPr>
            <p:ph type="dt" sz="half" idx="10"/>
          </p:nvPr>
        </p:nvSpPr>
        <p:spPr/>
        <p:txBody>
          <a:bodyPr/>
          <a:lstStyle/>
          <a:p>
            <a:fld id="{4E9E6090-4506-492E-BEF1-7CDA00ABFE78}" type="datetimeFigureOut">
              <a:rPr kumimoji="1" lang="ja-JP" altLang="en-US" smtClean="0"/>
              <a:t>2026/9/8</a:t>
            </a:fld>
            <a:endParaRPr kumimoji="1" lang="ja-JP" altLang="en-US"/>
          </a:p>
        </p:txBody>
      </p:sp>
      <p:sp>
        <p:nvSpPr>
          <p:cNvPr id="8" name="フッター プレースホルダー 7">
            <a:extLst>
              <a:ext uri="{FF2B5EF4-FFF2-40B4-BE49-F238E27FC236}">
                <a16:creationId xmlns:a16="http://schemas.microsoft.com/office/drawing/2014/main" id="{D0727746-268B-A559-A251-B16284CB32BB}"/>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69512653-B1B1-6442-9193-F3C4687D75E2}"/>
              </a:ext>
            </a:extLst>
          </p:cNvPr>
          <p:cNvSpPr>
            <a:spLocks noGrp="1"/>
          </p:cNvSpPr>
          <p:nvPr>
            <p:ph type="sldNum" sz="quarter" idx="12"/>
          </p:nvPr>
        </p:nvSpPr>
        <p:spPr/>
        <p:txBody>
          <a:bodyPr/>
          <a:lstStyle/>
          <a:p>
            <a:fld id="{74CAD001-AD15-4002-824D-1FD3DB5CED79}" type="slidenum">
              <a:rPr kumimoji="1" lang="ja-JP" altLang="en-US" smtClean="0"/>
              <a:t>‹#›</a:t>
            </a:fld>
            <a:endParaRPr kumimoji="1" lang="ja-JP" altLang="en-US"/>
          </a:p>
        </p:txBody>
      </p:sp>
    </p:spTree>
    <p:extLst>
      <p:ext uri="{BB962C8B-B14F-4D97-AF65-F5344CB8AC3E}">
        <p14:creationId xmlns:p14="http://schemas.microsoft.com/office/powerpoint/2010/main" val="22825446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FB2D4F3-95E0-C306-DDFE-19282EA51E82}"/>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8233C008-CE1C-2D29-53C6-AA9C5F074D7B}"/>
              </a:ext>
            </a:extLst>
          </p:cNvPr>
          <p:cNvSpPr>
            <a:spLocks noGrp="1"/>
          </p:cNvSpPr>
          <p:nvPr>
            <p:ph type="dt" sz="half" idx="10"/>
          </p:nvPr>
        </p:nvSpPr>
        <p:spPr/>
        <p:txBody>
          <a:bodyPr/>
          <a:lstStyle/>
          <a:p>
            <a:fld id="{4E9E6090-4506-492E-BEF1-7CDA00ABFE78}" type="datetimeFigureOut">
              <a:rPr kumimoji="1" lang="ja-JP" altLang="en-US" smtClean="0"/>
              <a:t>2026/9/8</a:t>
            </a:fld>
            <a:endParaRPr kumimoji="1" lang="ja-JP" altLang="en-US"/>
          </a:p>
        </p:txBody>
      </p:sp>
      <p:sp>
        <p:nvSpPr>
          <p:cNvPr id="4" name="フッター プレースホルダー 3">
            <a:extLst>
              <a:ext uri="{FF2B5EF4-FFF2-40B4-BE49-F238E27FC236}">
                <a16:creationId xmlns:a16="http://schemas.microsoft.com/office/drawing/2014/main" id="{3F876792-349B-6459-80D4-367D9D62BF0D}"/>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396B7801-ED06-C70C-41E5-2020E33DF196}"/>
              </a:ext>
            </a:extLst>
          </p:cNvPr>
          <p:cNvSpPr>
            <a:spLocks noGrp="1"/>
          </p:cNvSpPr>
          <p:nvPr>
            <p:ph type="sldNum" sz="quarter" idx="12"/>
          </p:nvPr>
        </p:nvSpPr>
        <p:spPr/>
        <p:txBody>
          <a:bodyPr/>
          <a:lstStyle/>
          <a:p>
            <a:fld id="{74CAD001-AD15-4002-824D-1FD3DB5CED79}" type="slidenum">
              <a:rPr kumimoji="1" lang="ja-JP" altLang="en-US" smtClean="0"/>
              <a:t>‹#›</a:t>
            </a:fld>
            <a:endParaRPr kumimoji="1" lang="ja-JP" altLang="en-US"/>
          </a:p>
        </p:txBody>
      </p:sp>
    </p:spTree>
    <p:extLst>
      <p:ext uri="{BB962C8B-B14F-4D97-AF65-F5344CB8AC3E}">
        <p14:creationId xmlns:p14="http://schemas.microsoft.com/office/powerpoint/2010/main" val="41656034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731ABB2D-BE5B-FA0D-2EC3-8F80BECF50A3}"/>
              </a:ext>
            </a:extLst>
          </p:cNvPr>
          <p:cNvSpPr>
            <a:spLocks noGrp="1"/>
          </p:cNvSpPr>
          <p:nvPr>
            <p:ph type="dt" sz="half" idx="10"/>
          </p:nvPr>
        </p:nvSpPr>
        <p:spPr/>
        <p:txBody>
          <a:bodyPr/>
          <a:lstStyle/>
          <a:p>
            <a:fld id="{4E9E6090-4506-492E-BEF1-7CDA00ABFE78}" type="datetimeFigureOut">
              <a:rPr kumimoji="1" lang="ja-JP" altLang="en-US" smtClean="0"/>
              <a:t>2026/9/8</a:t>
            </a:fld>
            <a:endParaRPr kumimoji="1" lang="ja-JP" altLang="en-US"/>
          </a:p>
        </p:txBody>
      </p:sp>
      <p:sp>
        <p:nvSpPr>
          <p:cNvPr id="3" name="フッター プレースホルダー 2">
            <a:extLst>
              <a:ext uri="{FF2B5EF4-FFF2-40B4-BE49-F238E27FC236}">
                <a16:creationId xmlns:a16="http://schemas.microsoft.com/office/drawing/2014/main" id="{4EBC741B-CCFE-5578-2221-916F40DA2261}"/>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E8515D68-CD7D-5B59-32F9-7928DE080C51}"/>
              </a:ext>
            </a:extLst>
          </p:cNvPr>
          <p:cNvSpPr>
            <a:spLocks noGrp="1"/>
          </p:cNvSpPr>
          <p:nvPr>
            <p:ph type="sldNum" sz="quarter" idx="12"/>
          </p:nvPr>
        </p:nvSpPr>
        <p:spPr/>
        <p:txBody>
          <a:bodyPr/>
          <a:lstStyle/>
          <a:p>
            <a:fld id="{74CAD001-AD15-4002-824D-1FD3DB5CED79}" type="slidenum">
              <a:rPr kumimoji="1" lang="ja-JP" altLang="en-US" smtClean="0"/>
              <a:t>‹#›</a:t>
            </a:fld>
            <a:endParaRPr kumimoji="1" lang="ja-JP" altLang="en-US"/>
          </a:p>
        </p:txBody>
      </p:sp>
    </p:spTree>
    <p:extLst>
      <p:ext uri="{BB962C8B-B14F-4D97-AF65-F5344CB8AC3E}">
        <p14:creationId xmlns:p14="http://schemas.microsoft.com/office/powerpoint/2010/main" val="30714751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DDD8BD3-1762-A7E6-3635-C9C7A25A3FD1}"/>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0B6D4254-4E0D-54C7-4EE6-68C676A2DCE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42B0993F-E26D-AD2A-018A-BD3BF7B35AB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C9A04BF0-9565-2BA3-8CA7-B0FE96CE8EEE}"/>
              </a:ext>
            </a:extLst>
          </p:cNvPr>
          <p:cNvSpPr>
            <a:spLocks noGrp="1"/>
          </p:cNvSpPr>
          <p:nvPr>
            <p:ph type="dt" sz="half" idx="10"/>
          </p:nvPr>
        </p:nvSpPr>
        <p:spPr/>
        <p:txBody>
          <a:bodyPr/>
          <a:lstStyle/>
          <a:p>
            <a:fld id="{4E9E6090-4506-492E-BEF1-7CDA00ABFE78}" type="datetimeFigureOut">
              <a:rPr kumimoji="1" lang="ja-JP" altLang="en-US" smtClean="0"/>
              <a:t>2026/9/8</a:t>
            </a:fld>
            <a:endParaRPr kumimoji="1" lang="ja-JP" altLang="en-US"/>
          </a:p>
        </p:txBody>
      </p:sp>
      <p:sp>
        <p:nvSpPr>
          <p:cNvPr id="6" name="フッター プレースホルダー 5">
            <a:extLst>
              <a:ext uri="{FF2B5EF4-FFF2-40B4-BE49-F238E27FC236}">
                <a16:creationId xmlns:a16="http://schemas.microsoft.com/office/drawing/2014/main" id="{9EE550A8-3EEB-9900-99C3-ADEEA0F7ADCE}"/>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F098C08B-B109-40A2-6372-F38813140428}"/>
              </a:ext>
            </a:extLst>
          </p:cNvPr>
          <p:cNvSpPr>
            <a:spLocks noGrp="1"/>
          </p:cNvSpPr>
          <p:nvPr>
            <p:ph type="sldNum" sz="quarter" idx="12"/>
          </p:nvPr>
        </p:nvSpPr>
        <p:spPr/>
        <p:txBody>
          <a:bodyPr/>
          <a:lstStyle/>
          <a:p>
            <a:fld id="{74CAD001-AD15-4002-824D-1FD3DB5CED79}" type="slidenum">
              <a:rPr kumimoji="1" lang="ja-JP" altLang="en-US" smtClean="0"/>
              <a:t>‹#›</a:t>
            </a:fld>
            <a:endParaRPr kumimoji="1" lang="ja-JP" altLang="en-US"/>
          </a:p>
        </p:txBody>
      </p:sp>
    </p:spTree>
    <p:extLst>
      <p:ext uri="{BB962C8B-B14F-4D97-AF65-F5344CB8AC3E}">
        <p14:creationId xmlns:p14="http://schemas.microsoft.com/office/powerpoint/2010/main" val="30879429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C73705C-B22D-103C-6656-EEA30C68A482}"/>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F0BC35EA-D292-7BC0-54D1-AF308AA4D01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92F9533E-9301-B3E6-B232-CC48618B8D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C0ADF39B-68DC-6317-ADB2-B275950A6F01}"/>
              </a:ext>
            </a:extLst>
          </p:cNvPr>
          <p:cNvSpPr>
            <a:spLocks noGrp="1"/>
          </p:cNvSpPr>
          <p:nvPr>
            <p:ph type="dt" sz="half" idx="10"/>
          </p:nvPr>
        </p:nvSpPr>
        <p:spPr/>
        <p:txBody>
          <a:bodyPr/>
          <a:lstStyle/>
          <a:p>
            <a:fld id="{4E9E6090-4506-492E-BEF1-7CDA00ABFE78}" type="datetimeFigureOut">
              <a:rPr kumimoji="1" lang="ja-JP" altLang="en-US" smtClean="0"/>
              <a:t>2026/9/8</a:t>
            </a:fld>
            <a:endParaRPr kumimoji="1" lang="ja-JP" altLang="en-US"/>
          </a:p>
        </p:txBody>
      </p:sp>
      <p:sp>
        <p:nvSpPr>
          <p:cNvPr id="6" name="フッター プレースホルダー 5">
            <a:extLst>
              <a:ext uri="{FF2B5EF4-FFF2-40B4-BE49-F238E27FC236}">
                <a16:creationId xmlns:a16="http://schemas.microsoft.com/office/drawing/2014/main" id="{F76FFD29-7405-C900-9336-7277EB0E59FB}"/>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57A800AC-55D1-548C-F45E-577C037BA184}"/>
              </a:ext>
            </a:extLst>
          </p:cNvPr>
          <p:cNvSpPr>
            <a:spLocks noGrp="1"/>
          </p:cNvSpPr>
          <p:nvPr>
            <p:ph type="sldNum" sz="quarter" idx="12"/>
          </p:nvPr>
        </p:nvSpPr>
        <p:spPr/>
        <p:txBody>
          <a:bodyPr/>
          <a:lstStyle/>
          <a:p>
            <a:fld id="{74CAD001-AD15-4002-824D-1FD3DB5CED79}" type="slidenum">
              <a:rPr kumimoji="1" lang="ja-JP" altLang="en-US" smtClean="0"/>
              <a:t>‹#›</a:t>
            </a:fld>
            <a:endParaRPr kumimoji="1" lang="ja-JP" altLang="en-US"/>
          </a:p>
        </p:txBody>
      </p:sp>
    </p:spTree>
    <p:extLst>
      <p:ext uri="{BB962C8B-B14F-4D97-AF65-F5344CB8AC3E}">
        <p14:creationId xmlns:p14="http://schemas.microsoft.com/office/powerpoint/2010/main" val="22712355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AE28BD3-D87E-8DF5-8DC8-0AF825F35068}"/>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EEC8EA95-1365-6E9B-5D12-28F6D5361E03}"/>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8DB83904-DB3C-C07D-E27E-5A2B30BACAB9}"/>
              </a:ext>
            </a:extLst>
          </p:cNvPr>
          <p:cNvSpPr>
            <a:spLocks noGrp="1"/>
          </p:cNvSpPr>
          <p:nvPr>
            <p:ph type="dt" sz="half" idx="10"/>
          </p:nvPr>
        </p:nvSpPr>
        <p:spPr/>
        <p:txBody>
          <a:bodyPr/>
          <a:lstStyle/>
          <a:p>
            <a:fld id="{4E9E6090-4506-492E-BEF1-7CDA00ABFE78}" type="datetimeFigureOut">
              <a:rPr kumimoji="1" lang="ja-JP" altLang="en-US" smtClean="0"/>
              <a:t>2026/9/8</a:t>
            </a:fld>
            <a:endParaRPr kumimoji="1" lang="ja-JP" altLang="en-US"/>
          </a:p>
        </p:txBody>
      </p:sp>
      <p:sp>
        <p:nvSpPr>
          <p:cNvPr id="5" name="フッター プレースホルダー 4">
            <a:extLst>
              <a:ext uri="{FF2B5EF4-FFF2-40B4-BE49-F238E27FC236}">
                <a16:creationId xmlns:a16="http://schemas.microsoft.com/office/drawing/2014/main" id="{60CC6535-2E6E-1C04-B361-791B14CB311D}"/>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24E12103-E504-503A-E372-731A69E2BB48}"/>
              </a:ext>
            </a:extLst>
          </p:cNvPr>
          <p:cNvSpPr>
            <a:spLocks noGrp="1"/>
          </p:cNvSpPr>
          <p:nvPr>
            <p:ph type="sldNum" sz="quarter" idx="12"/>
          </p:nvPr>
        </p:nvSpPr>
        <p:spPr/>
        <p:txBody>
          <a:bodyPr/>
          <a:lstStyle/>
          <a:p>
            <a:fld id="{74CAD001-AD15-4002-824D-1FD3DB5CED79}" type="slidenum">
              <a:rPr kumimoji="1" lang="ja-JP" altLang="en-US" smtClean="0"/>
              <a:t>‹#›</a:t>
            </a:fld>
            <a:endParaRPr kumimoji="1" lang="ja-JP" altLang="en-US"/>
          </a:p>
        </p:txBody>
      </p:sp>
    </p:spTree>
    <p:extLst>
      <p:ext uri="{BB962C8B-B14F-4D97-AF65-F5344CB8AC3E}">
        <p14:creationId xmlns:p14="http://schemas.microsoft.com/office/powerpoint/2010/main" val="42196699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76C8D797-D38A-DDB1-133E-D01985BB662D}"/>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7227FECC-0F70-81A4-D4F2-66C8579E0BEE}"/>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1D5FEBB5-ACCF-697C-9F15-2FFEB6750903}"/>
              </a:ext>
            </a:extLst>
          </p:cNvPr>
          <p:cNvSpPr>
            <a:spLocks noGrp="1"/>
          </p:cNvSpPr>
          <p:nvPr>
            <p:ph type="dt" sz="half" idx="10"/>
          </p:nvPr>
        </p:nvSpPr>
        <p:spPr/>
        <p:txBody>
          <a:bodyPr/>
          <a:lstStyle/>
          <a:p>
            <a:fld id="{4E9E6090-4506-492E-BEF1-7CDA00ABFE78}" type="datetimeFigureOut">
              <a:rPr kumimoji="1" lang="ja-JP" altLang="en-US" smtClean="0"/>
              <a:t>2026/9/8</a:t>
            </a:fld>
            <a:endParaRPr kumimoji="1" lang="ja-JP" altLang="en-US"/>
          </a:p>
        </p:txBody>
      </p:sp>
      <p:sp>
        <p:nvSpPr>
          <p:cNvPr id="5" name="フッター プレースホルダー 4">
            <a:extLst>
              <a:ext uri="{FF2B5EF4-FFF2-40B4-BE49-F238E27FC236}">
                <a16:creationId xmlns:a16="http://schemas.microsoft.com/office/drawing/2014/main" id="{4BE3AB8F-8A0B-BE6F-43C5-219D3BEE6CC0}"/>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EBC8B757-D918-DE55-38AE-FF927CF3E36A}"/>
              </a:ext>
            </a:extLst>
          </p:cNvPr>
          <p:cNvSpPr>
            <a:spLocks noGrp="1"/>
          </p:cNvSpPr>
          <p:nvPr>
            <p:ph type="sldNum" sz="quarter" idx="12"/>
          </p:nvPr>
        </p:nvSpPr>
        <p:spPr/>
        <p:txBody>
          <a:bodyPr/>
          <a:lstStyle/>
          <a:p>
            <a:fld id="{74CAD001-AD15-4002-824D-1FD3DB5CED79}" type="slidenum">
              <a:rPr kumimoji="1" lang="ja-JP" altLang="en-US" smtClean="0"/>
              <a:t>‹#›</a:t>
            </a:fld>
            <a:endParaRPr kumimoji="1" lang="ja-JP" altLang="en-US"/>
          </a:p>
        </p:txBody>
      </p:sp>
    </p:spTree>
    <p:extLst>
      <p:ext uri="{BB962C8B-B14F-4D97-AF65-F5344CB8AC3E}">
        <p14:creationId xmlns:p14="http://schemas.microsoft.com/office/powerpoint/2010/main" val="4948709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B9009B2E-B68F-D3CB-21B6-DB3301C1BE2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31F4B445-3453-71FA-70D8-DA73B2D3185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486696FB-3837-A803-DB8A-F4B7F846CA4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9E6090-4506-492E-BEF1-7CDA00ABFE78}" type="datetimeFigureOut">
              <a:rPr kumimoji="1" lang="ja-JP" altLang="en-US" smtClean="0"/>
              <a:t>2026/9/8</a:t>
            </a:fld>
            <a:endParaRPr kumimoji="1" lang="ja-JP" altLang="en-US"/>
          </a:p>
        </p:txBody>
      </p:sp>
      <p:sp>
        <p:nvSpPr>
          <p:cNvPr id="5" name="フッター プレースホルダー 4">
            <a:extLst>
              <a:ext uri="{FF2B5EF4-FFF2-40B4-BE49-F238E27FC236}">
                <a16:creationId xmlns:a16="http://schemas.microsoft.com/office/drawing/2014/main" id="{C6A6FA81-A5BB-6B1C-DB0F-E5B1DBED0AE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C17BC957-B183-D2C3-CBAB-B4BF72E60E2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4CAD001-AD15-4002-824D-1FD3DB5CED79}" type="slidenum">
              <a:rPr kumimoji="1" lang="ja-JP" altLang="en-US" smtClean="0"/>
              <a:t>‹#›</a:t>
            </a:fld>
            <a:endParaRPr kumimoji="1" lang="ja-JP" altLang="en-US"/>
          </a:p>
        </p:txBody>
      </p:sp>
    </p:spTree>
    <p:extLst>
      <p:ext uri="{BB962C8B-B14F-4D97-AF65-F5344CB8AC3E}">
        <p14:creationId xmlns:p14="http://schemas.microsoft.com/office/powerpoint/2010/main" val="878319110"/>
      </p:ext>
    </p:extLst>
  </p:cSld>
  <p:clrMap bg1="lt1" tx1="dk1" bg2="lt2" tx2="dk2" accent1="accent1" accent2="accent2" accent3="accent3" accent4="accent4" accent5="accent5" accent6="accent6" hlink="hlink" folHlink="folHlink"/>
  <p:sldLayoutIdLst>
    <p:sldLayoutId id="2147483742" r:id="rId1"/>
    <p:sldLayoutId id="2147483743" r:id="rId2"/>
    <p:sldLayoutId id="2147483744" r:id="rId3"/>
    <p:sldLayoutId id="2147483745" r:id="rId4"/>
    <p:sldLayoutId id="2147483746" r:id="rId5"/>
    <p:sldLayoutId id="2147483747" r:id="rId6"/>
    <p:sldLayoutId id="2147483748" r:id="rId7"/>
    <p:sldLayoutId id="2147483749" r:id="rId8"/>
    <p:sldLayoutId id="2147483750" r:id="rId9"/>
    <p:sldLayoutId id="2147483751" r:id="rId10"/>
    <p:sldLayoutId id="2147483752"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A56E9F50-C592-6522-FE2D-5CA17EA3C90A}"/>
              </a:ext>
            </a:extLst>
          </p:cNvPr>
          <p:cNvPicPr>
            <a:picLocks noChangeAspect="1"/>
          </p:cNvPicPr>
          <p:nvPr/>
        </p:nvPicPr>
        <p:blipFill>
          <a:blip r:embed="rId3">
            <a:extLst>
              <a:ext uri="{28A0092B-C50C-407E-A947-70E740481C1C}">
                <a14:useLocalDpi xmlns:a14="http://schemas.microsoft.com/office/drawing/2010/main" val="0"/>
              </a:ext>
            </a:extLst>
          </a:blip>
          <a:srcRect l="4180" t="2368" b="33888"/>
          <a:stretch>
            <a:fillRect/>
          </a:stretch>
        </p:blipFill>
        <p:spPr>
          <a:xfrm>
            <a:off x="-11257" y="-23122"/>
            <a:ext cx="12203257" cy="6858000"/>
          </a:xfrm>
          <a:prstGeom prst="rect">
            <a:avLst/>
          </a:prstGeom>
        </p:spPr>
      </p:pic>
      <p:sp>
        <p:nvSpPr>
          <p:cNvPr id="30" name="四角形: 角を丸くする 29">
            <a:extLst>
              <a:ext uri="{FF2B5EF4-FFF2-40B4-BE49-F238E27FC236}">
                <a16:creationId xmlns:a16="http://schemas.microsoft.com/office/drawing/2014/main" id="{FF640B57-3487-5CE2-0ECD-09582DDB01EB}"/>
              </a:ext>
            </a:extLst>
          </p:cNvPr>
          <p:cNvSpPr/>
          <p:nvPr/>
        </p:nvSpPr>
        <p:spPr>
          <a:xfrm>
            <a:off x="2953082" y="0"/>
            <a:ext cx="5822428" cy="462122"/>
          </a:xfrm>
          <a:prstGeom prst="roundRect">
            <a:avLst/>
          </a:prstGeom>
          <a:noFill/>
          <a:ln>
            <a:no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en-US" altLang="ja-JP" sz="2000" b="1" kern="100" dirty="0">
                <a:solidFill>
                  <a:schemeClr val="tx1"/>
                </a:solidFill>
                <a:latin typeface="HG丸ｺﾞｼｯｸM-PRO" panose="020F0600000000000000" pitchFamily="50" charset="-128"/>
                <a:ea typeface="HG丸ｺﾞｼｯｸM-PRO" panose="020F0600000000000000" pitchFamily="50" charset="-128"/>
                <a:cs typeface="Times New Roman" panose="02020603050405020304" pitchFamily="18" charset="0"/>
              </a:rPr>
              <a:t>10</a:t>
            </a:r>
            <a:r>
              <a:rPr lang="ja-JP" altLang="en-US" sz="2000" b="1" kern="100" dirty="0">
                <a:solidFill>
                  <a:schemeClr val="tx1"/>
                </a:solidFill>
                <a:latin typeface="HG丸ｺﾞｼｯｸM-PRO" panose="020F0600000000000000" pitchFamily="50" charset="-128"/>
                <a:ea typeface="HG丸ｺﾞｼｯｸM-PRO" panose="020F0600000000000000" pitchFamily="50" charset="-128"/>
                <a:cs typeface="Times New Roman" panose="02020603050405020304" pitchFamily="18" charset="0"/>
              </a:rPr>
              <a:t>月　</a:t>
            </a:r>
            <a:r>
              <a:rPr lang="ja-JP" altLang="en-US" sz="2000" b="1" kern="100" dirty="0">
                <a:solidFill>
                  <a:schemeClr val="tx1"/>
                </a:solidFill>
                <a:effectLst/>
                <a:latin typeface="HG丸ｺﾞｼｯｸM-PRO" panose="020F0600000000000000" pitchFamily="50" charset="-128"/>
                <a:ea typeface="HG丸ｺﾞｼｯｸM-PRO" panose="020F0600000000000000" pitchFamily="50" charset="-128"/>
                <a:cs typeface="Times New Roman" panose="02020603050405020304" pitchFamily="18" charset="0"/>
              </a:rPr>
              <a:t>にこにこ広場</a:t>
            </a:r>
            <a:endParaRPr lang="en-US" altLang="ja-JP" sz="2000" b="1" kern="100" dirty="0">
              <a:solidFill>
                <a:schemeClr val="tx1"/>
              </a:solidFill>
              <a:effectLst/>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sp>
        <p:nvSpPr>
          <p:cNvPr id="3" name="正方形/長方形 2">
            <a:extLst>
              <a:ext uri="{FF2B5EF4-FFF2-40B4-BE49-F238E27FC236}">
                <a16:creationId xmlns:a16="http://schemas.microsoft.com/office/drawing/2014/main" id="{BCDCEB04-3AE2-BAA4-171E-AB672950211C}"/>
              </a:ext>
            </a:extLst>
          </p:cNvPr>
          <p:cNvSpPr/>
          <p:nvPr/>
        </p:nvSpPr>
        <p:spPr>
          <a:xfrm>
            <a:off x="7646454" y="6001721"/>
            <a:ext cx="4795112" cy="965209"/>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b="1" dirty="0">
                <a:solidFill>
                  <a:schemeClr val="tx1"/>
                </a:solidFill>
                <a:latin typeface="HG丸ｺﾞｼｯｸM-PRO" panose="020F0600000000000000" pitchFamily="50" charset="-128"/>
                <a:ea typeface="HG丸ｺﾞｼｯｸM-PRO" panose="020F0600000000000000" pitchFamily="50" charset="-128"/>
              </a:rPr>
              <a:t>こども家庭センター　</a:t>
            </a:r>
            <a:r>
              <a:rPr lang="en-US" altLang="ja-JP" b="1" dirty="0">
                <a:solidFill>
                  <a:schemeClr val="tx1"/>
                </a:solidFill>
                <a:latin typeface="HG丸ｺﾞｼｯｸM-PRO" panose="020F0600000000000000" pitchFamily="50" charset="-128"/>
                <a:ea typeface="HG丸ｺﾞｼｯｸM-PRO" panose="020F0600000000000000" pitchFamily="50" charset="-128"/>
              </a:rPr>
              <a:t>82-2400</a:t>
            </a:r>
            <a:endParaRPr kumimoji="1" lang="ja-JP" altLang="en-US" b="1" dirty="0">
              <a:solidFill>
                <a:schemeClr val="tx1"/>
              </a:solidFill>
              <a:latin typeface="HG丸ｺﾞｼｯｸM-PRO" panose="020F0600000000000000" pitchFamily="50" charset="-128"/>
              <a:ea typeface="HG丸ｺﾞｼｯｸM-PRO" panose="020F0600000000000000" pitchFamily="50" charset="-128"/>
            </a:endParaRPr>
          </a:p>
        </p:txBody>
      </p:sp>
      <p:sp>
        <p:nvSpPr>
          <p:cNvPr id="9" name="四角形: 角を丸くする 8">
            <a:extLst>
              <a:ext uri="{FF2B5EF4-FFF2-40B4-BE49-F238E27FC236}">
                <a16:creationId xmlns:a16="http://schemas.microsoft.com/office/drawing/2014/main" id="{349B1995-E0D5-4A34-3CA1-975ED09738D5}"/>
              </a:ext>
            </a:extLst>
          </p:cNvPr>
          <p:cNvSpPr/>
          <p:nvPr/>
        </p:nvSpPr>
        <p:spPr>
          <a:xfrm>
            <a:off x="3703795" y="338918"/>
            <a:ext cx="4321002" cy="528851"/>
          </a:xfrm>
          <a:prstGeom prst="roundRect">
            <a:avLst/>
          </a:prstGeom>
          <a:noFill/>
          <a:ln>
            <a:no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ja-JP" altLang="en-US" b="1" kern="100" dirty="0">
                <a:solidFill>
                  <a:schemeClr val="tx1"/>
                </a:solidFill>
                <a:effectLst/>
                <a:latin typeface="HG丸ｺﾞｼｯｸM-PRO" panose="020F0600000000000000" pitchFamily="50" charset="-128"/>
                <a:ea typeface="HG丸ｺﾞｼｯｸM-PRO" panose="020F0600000000000000" pitchFamily="50" charset="-128"/>
                <a:cs typeface="Times New Roman" panose="02020603050405020304" pitchFamily="18" charset="0"/>
              </a:rPr>
              <a:t>毎週月・木曜日　</a:t>
            </a:r>
            <a:r>
              <a:rPr lang="en-US" altLang="ja-JP" b="1" kern="100" dirty="0">
                <a:solidFill>
                  <a:schemeClr val="tx1"/>
                </a:solidFill>
                <a:effectLst/>
                <a:latin typeface="HG丸ｺﾞｼｯｸM-PRO" panose="020F0600000000000000" pitchFamily="50" charset="-128"/>
                <a:ea typeface="HG丸ｺﾞｼｯｸM-PRO" panose="020F0600000000000000" pitchFamily="50" charset="-128"/>
                <a:cs typeface="Times New Roman" panose="02020603050405020304" pitchFamily="18" charset="0"/>
              </a:rPr>
              <a:t>9</a:t>
            </a:r>
            <a:r>
              <a:rPr lang="ja-JP" altLang="en-US" b="1" kern="100" dirty="0">
                <a:solidFill>
                  <a:schemeClr val="tx1"/>
                </a:solidFill>
                <a:effectLst/>
                <a:latin typeface="HG丸ｺﾞｼｯｸM-PRO" panose="020F0600000000000000" pitchFamily="50" charset="-128"/>
                <a:ea typeface="HG丸ｺﾞｼｯｸM-PRO" panose="020F0600000000000000" pitchFamily="50" charset="-128"/>
                <a:cs typeface="Times New Roman" panose="02020603050405020304" pitchFamily="18" charset="0"/>
              </a:rPr>
              <a:t>：</a:t>
            </a:r>
            <a:r>
              <a:rPr lang="en-US" altLang="ja-JP" b="1" kern="100" dirty="0">
                <a:solidFill>
                  <a:schemeClr val="tx1"/>
                </a:solidFill>
                <a:effectLst/>
                <a:latin typeface="HG丸ｺﾞｼｯｸM-PRO" panose="020F0600000000000000" pitchFamily="50" charset="-128"/>
                <a:ea typeface="HG丸ｺﾞｼｯｸM-PRO" panose="020F0600000000000000" pitchFamily="50" charset="-128"/>
                <a:cs typeface="Times New Roman" panose="02020603050405020304" pitchFamily="18" charset="0"/>
              </a:rPr>
              <a:t>00</a:t>
            </a:r>
            <a:r>
              <a:rPr lang="ja-JP" altLang="en-US" b="1" kern="100" dirty="0">
                <a:solidFill>
                  <a:schemeClr val="tx1"/>
                </a:solidFill>
                <a:effectLst/>
                <a:latin typeface="HG丸ｺﾞｼｯｸM-PRO" panose="020F0600000000000000" pitchFamily="50" charset="-128"/>
                <a:ea typeface="HG丸ｺﾞｼｯｸM-PRO" panose="020F0600000000000000" pitchFamily="50" charset="-128"/>
                <a:cs typeface="Times New Roman" panose="02020603050405020304" pitchFamily="18" charset="0"/>
              </a:rPr>
              <a:t>～</a:t>
            </a:r>
            <a:r>
              <a:rPr lang="en-US" altLang="ja-JP" b="1" kern="100" dirty="0">
                <a:solidFill>
                  <a:schemeClr val="tx1"/>
                </a:solidFill>
                <a:effectLst/>
                <a:latin typeface="HG丸ｺﾞｼｯｸM-PRO" panose="020F0600000000000000" pitchFamily="50" charset="-128"/>
                <a:ea typeface="HG丸ｺﾞｼｯｸM-PRO" panose="020F0600000000000000" pitchFamily="50" charset="-128"/>
                <a:cs typeface="Times New Roman" panose="02020603050405020304" pitchFamily="18" charset="0"/>
              </a:rPr>
              <a:t>12</a:t>
            </a:r>
            <a:r>
              <a:rPr lang="ja-JP" altLang="en-US" b="1" kern="100" dirty="0">
                <a:solidFill>
                  <a:schemeClr val="tx1"/>
                </a:solidFill>
                <a:effectLst/>
                <a:latin typeface="HG丸ｺﾞｼｯｸM-PRO" panose="020F0600000000000000" pitchFamily="50" charset="-128"/>
                <a:ea typeface="HG丸ｺﾞｼｯｸM-PRO" panose="020F0600000000000000" pitchFamily="50" charset="-128"/>
                <a:cs typeface="Times New Roman" panose="02020603050405020304" pitchFamily="18" charset="0"/>
              </a:rPr>
              <a:t>：</a:t>
            </a:r>
            <a:r>
              <a:rPr lang="en-US" altLang="ja-JP" b="1" kern="100" dirty="0">
                <a:solidFill>
                  <a:schemeClr val="tx1"/>
                </a:solidFill>
                <a:effectLst/>
                <a:latin typeface="HG丸ｺﾞｼｯｸM-PRO" panose="020F0600000000000000" pitchFamily="50" charset="-128"/>
                <a:ea typeface="HG丸ｺﾞｼｯｸM-PRO" panose="020F0600000000000000" pitchFamily="50" charset="-128"/>
                <a:cs typeface="Times New Roman" panose="02020603050405020304" pitchFamily="18" charset="0"/>
              </a:rPr>
              <a:t>00</a:t>
            </a:r>
          </a:p>
        </p:txBody>
      </p:sp>
      <p:graphicFrame>
        <p:nvGraphicFramePr>
          <p:cNvPr id="26" name="表 26">
            <a:extLst>
              <a:ext uri="{FF2B5EF4-FFF2-40B4-BE49-F238E27FC236}">
                <a16:creationId xmlns:a16="http://schemas.microsoft.com/office/drawing/2014/main" id="{7F5D402B-A4CF-6250-1F4E-5ABFC5AB6E8D}"/>
              </a:ext>
            </a:extLst>
          </p:cNvPr>
          <p:cNvGraphicFramePr>
            <a:graphicFrameLocks noGrp="1"/>
          </p:cNvGraphicFramePr>
          <p:nvPr>
            <p:extLst>
              <p:ext uri="{D42A27DB-BD31-4B8C-83A1-F6EECF244321}">
                <p14:modId xmlns:p14="http://schemas.microsoft.com/office/powerpoint/2010/main" val="3606583458"/>
              </p:ext>
            </p:extLst>
          </p:nvPr>
        </p:nvGraphicFramePr>
        <p:xfrm>
          <a:off x="2074459" y="1490417"/>
          <a:ext cx="9771797" cy="4250200"/>
        </p:xfrm>
        <a:graphic>
          <a:graphicData uri="http://schemas.openxmlformats.org/drawingml/2006/table">
            <a:tbl>
              <a:tblPr firstRow="1" bandRow="1">
                <a:tableStyleId>{2D5ABB26-0587-4C30-8999-92F81FD0307C}</a:tableStyleId>
              </a:tblPr>
              <a:tblGrid>
                <a:gridCol w="2012931">
                  <a:extLst>
                    <a:ext uri="{9D8B030D-6E8A-4147-A177-3AD203B41FA5}">
                      <a16:colId xmlns:a16="http://schemas.microsoft.com/office/drawing/2014/main" val="1972208181"/>
                    </a:ext>
                  </a:extLst>
                </a:gridCol>
                <a:gridCol w="2045414">
                  <a:extLst>
                    <a:ext uri="{9D8B030D-6E8A-4147-A177-3AD203B41FA5}">
                      <a16:colId xmlns:a16="http://schemas.microsoft.com/office/drawing/2014/main" val="3342589600"/>
                    </a:ext>
                  </a:extLst>
                </a:gridCol>
                <a:gridCol w="1723993">
                  <a:extLst>
                    <a:ext uri="{9D8B030D-6E8A-4147-A177-3AD203B41FA5}">
                      <a16:colId xmlns:a16="http://schemas.microsoft.com/office/drawing/2014/main" val="753472881"/>
                    </a:ext>
                  </a:extLst>
                </a:gridCol>
                <a:gridCol w="3989459">
                  <a:extLst>
                    <a:ext uri="{9D8B030D-6E8A-4147-A177-3AD203B41FA5}">
                      <a16:colId xmlns:a16="http://schemas.microsoft.com/office/drawing/2014/main" val="23300180"/>
                    </a:ext>
                  </a:extLst>
                </a:gridCol>
              </a:tblGrid>
              <a:tr h="346882">
                <a:tc>
                  <a:txBody>
                    <a:bodyPr/>
                    <a:lstStyle/>
                    <a:p>
                      <a:pPr algn="ctr"/>
                      <a:r>
                        <a:rPr kumimoji="1" lang="ja-JP" altLang="en-US" b="1" dirty="0">
                          <a:solidFill>
                            <a:schemeClr val="tx1"/>
                          </a:solidFill>
                        </a:rPr>
                        <a:t>日程</a:t>
                      </a:r>
                    </a:p>
                  </a:txBody>
                  <a:tcPr anchor="ctr"/>
                </a:tc>
                <a:tc>
                  <a:txBody>
                    <a:bodyPr/>
                    <a:lstStyle/>
                    <a:p>
                      <a:pPr algn="ctr"/>
                      <a:r>
                        <a:rPr kumimoji="1" lang="ja-JP" altLang="en-US" b="1" dirty="0">
                          <a:solidFill>
                            <a:schemeClr val="tx1"/>
                          </a:solidFill>
                        </a:rPr>
                        <a:t>時間</a:t>
                      </a:r>
                    </a:p>
                  </a:txBody>
                  <a:tcPr anchor="ctr"/>
                </a:tc>
                <a:tc>
                  <a:txBody>
                    <a:bodyPr/>
                    <a:lstStyle/>
                    <a:p>
                      <a:pPr algn="ctr"/>
                      <a:r>
                        <a:rPr kumimoji="1" lang="ja-JP" altLang="en-US" b="1" dirty="0">
                          <a:solidFill>
                            <a:schemeClr val="tx1"/>
                          </a:solidFill>
                        </a:rPr>
                        <a:t>場所</a:t>
                      </a:r>
                    </a:p>
                  </a:txBody>
                  <a:tcPr anchor="ctr"/>
                </a:tc>
                <a:tc>
                  <a:txBody>
                    <a:bodyPr/>
                    <a:lstStyle/>
                    <a:p>
                      <a:pPr algn="ctr"/>
                      <a:r>
                        <a:rPr kumimoji="1" lang="ja-JP" altLang="en-US" b="1" dirty="0">
                          <a:solidFill>
                            <a:schemeClr val="tx1"/>
                          </a:solidFill>
                        </a:rPr>
                        <a:t>備考</a:t>
                      </a:r>
                    </a:p>
                  </a:txBody>
                  <a:tcPr anchor="ctr"/>
                </a:tc>
                <a:extLst>
                  <a:ext uri="{0D108BD9-81ED-4DB2-BD59-A6C34878D82A}">
                    <a16:rowId xmlns:a16="http://schemas.microsoft.com/office/drawing/2014/main" val="83737919"/>
                  </a:ext>
                </a:extLst>
              </a:tr>
              <a:tr h="463480">
                <a:tc>
                  <a:txBody>
                    <a:bodyPr/>
                    <a:lstStyle/>
                    <a:p>
                      <a:r>
                        <a:rPr kumimoji="1" lang="en-US" altLang="ja-JP" b="1" dirty="0">
                          <a:solidFill>
                            <a:schemeClr val="tx1"/>
                          </a:solidFill>
                        </a:rPr>
                        <a:t>10</a:t>
                      </a:r>
                      <a:r>
                        <a:rPr kumimoji="1" lang="ja-JP" altLang="en-US" b="1" dirty="0">
                          <a:solidFill>
                            <a:schemeClr val="tx1"/>
                          </a:solidFill>
                        </a:rPr>
                        <a:t>月</a:t>
                      </a:r>
                      <a:r>
                        <a:rPr kumimoji="1" lang="en-US" altLang="ja-JP" b="1" dirty="0">
                          <a:solidFill>
                            <a:schemeClr val="tx1"/>
                          </a:solidFill>
                        </a:rPr>
                        <a:t>1</a:t>
                      </a:r>
                      <a:r>
                        <a:rPr kumimoji="1" lang="ja-JP" altLang="en-US" b="1" dirty="0">
                          <a:solidFill>
                            <a:schemeClr val="tx1"/>
                          </a:solidFill>
                        </a:rPr>
                        <a:t>日（木）</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b="1" dirty="0">
                          <a:solidFill>
                            <a:schemeClr val="tx1"/>
                          </a:solidFill>
                        </a:rPr>
                        <a:t>9</a:t>
                      </a:r>
                      <a:r>
                        <a:rPr kumimoji="1" lang="ja-JP" altLang="en-US" b="1" dirty="0">
                          <a:solidFill>
                            <a:schemeClr val="tx1"/>
                          </a:solidFill>
                        </a:rPr>
                        <a:t>：</a:t>
                      </a:r>
                      <a:r>
                        <a:rPr kumimoji="1" lang="en-US" altLang="ja-JP" b="1" dirty="0">
                          <a:solidFill>
                            <a:schemeClr val="tx1"/>
                          </a:solidFill>
                        </a:rPr>
                        <a:t>00</a:t>
                      </a:r>
                      <a:r>
                        <a:rPr kumimoji="1" lang="ja-JP" altLang="en-US" b="1" dirty="0">
                          <a:solidFill>
                            <a:schemeClr val="tx1"/>
                          </a:solidFill>
                        </a:rPr>
                        <a:t>～</a:t>
                      </a:r>
                      <a:r>
                        <a:rPr kumimoji="1" lang="en-US" altLang="ja-JP" b="1" dirty="0">
                          <a:solidFill>
                            <a:schemeClr val="tx1"/>
                          </a:solidFill>
                        </a:rPr>
                        <a:t>12</a:t>
                      </a:r>
                      <a:r>
                        <a:rPr kumimoji="1" lang="ja-JP" altLang="en-US" b="1" dirty="0">
                          <a:solidFill>
                            <a:schemeClr val="tx1"/>
                          </a:solidFill>
                        </a:rPr>
                        <a:t>：</a:t>
                      </a:r>
                      <a:r>
                        <a:rPr kumimoji="1" lang="en-US" altLang="ja-JP" b="1" dirty="0">
                          <a:solidFill>
                            <a:schemeClr val="tx1"/>
                          </a:solidFill>
                        </a:rPr>
                        <a:t>00</a:t>
                      </a:r>
                      <a:endParaRPr kumimoji="1" lang="ja-JP" altLang="en-US" b="1" dirty="0">
                        <a:solidFill>
                          <a:schemeClr val="tx1"/>
                        </a:solidFill>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b="1" dirty="0">
                          <a:solidFill>
                            <a:schemeClr val="tx1"/>
                          </a:solidFill>
                        </a:rPr>
                        <a:t>203</a:t>
                      </a:r>
                      <a:r>
                        <a:rPr kumimoji="1" lang="ja-JP" altLang="en-US" b="1" dirty="0">
                          <a:solidFill>
                            <a:schemeClr val="tx1"/>
                          </a:solidFill>
                        </a:rPr>
                        <a:t>会議室</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800" b="1" u="none" strike="noStrike" kern="1200" cap="none" spc="0" normalizeH="0" baseline="0" noProof="0" dirty="0">
                        <a:ln>
                          <a:noFill/>
                        </a:ln>
                        <a:solidFill>
                          <a:schemeClr val="tx1"/>
                        </a:solidFill>
                        <a:effectLst/>
                        <a:uLnTx/>
                        <a:uFillTx/>
                      </a:endParaRPr>
                    </a:p>
                  </a:txBody>
                  <a:tcPr anchor="ctr"/>
                </a:tc>
                <a:extLst>
                  <a:ext uri="{0D108BD9-81ED-4DB2-BD59-A6C34878D82A}">
                    <a16:rowId xmlns:a16="http://schemas.microsoft.com/office/drawing/2014/main" val="809409942"/>
                  </a:ext>
                </a:extLst>
              </a:tr>
              <a:tr h="592418">
                <a:tc>
                  <a:txBody>
                    <a:bodyPr/>
                    <a:lstStyle/>
                    <a:p>
                      <a:r>
                        <a:rPr kumimoji="1" lang="en-US" altLang="ja-JP" b="1" dirty="0">
                          <a:solidFill>
                            <a:schemeClr val="tx1"/>
                          </a:solidFill>
                        </a:rPr>
                        <a:t>10</a:t>
                      </a:r>
                      <a:r>
                        <a:rPr kumimoji="1" lang="ja-JP" altLang="en-US" b="1" dirty="0">
                          <a:solidFill>
                            <a:schemeClr val="tx1"/>
                          </a:solidFill>
                        </a:rPr>
                        <a:t>月</a:t>
                      </a:r>
                      <a:r>
                        <a:rPr kumimoji="1" lang="en-US" altLang="ja-JP" b="1" dirty="0">
                          <a:solidFill>
                            <a:schemeClr val="tx1"/>
                          </a:solidFill>
                        </a:rPr>
                        <a:t>5</a:t>
                      </a:r>
                      <a:r>
                        <a:rPr kumimoji="1" lang="ja-JP" altLang="en-US" b="1" dirty="0">
                          <a:solidFill>
                            <a:schemeClr val="tx1"/>
                          </a:solidFill>
                        </a:rPr>
                        <a:t>日（月）</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b="1" dirty="0">
                          <a:solidFill>
                            <a:schemeClr val="tx1"/>
                          </a:solidFill>
                        </a:rPr>
                        <a:t>9</a:t>
                      </a:r>
                      <a:r>
                        <a:rPr kumimoji="1" lang="ja-JP" altLang="en-US" b="1" dirty="0">
                          <a:solidFill>
                            <a:schemeClr val="tx1"/>
                          </a:solidFill>
                        </a:rPr>
                        <a:t>：</a:t>
                      </a:r>
                      <a:r>
                        <a:rPr kumimoji="1" lang="en-US" altLang="ja-JP" b="1" dirty="0">
                          <a:solidFill>
                            <a:schemeClr val="tx1"/>
                          </a:solidFill>
                        </a:rPr>
                        <a:t>00</a:t>
                      </a:r>
                      <a:r>
                        <a:rPr kumimoji="1" lang="ja-JP" altLang="en-US" b="1" dirty="0">
                          <a:solidFill>
                            <a:schemeClr val="tx1"/>
                          </a:solidFill>
                        </a:rPr>
                        <a:t>～</a:t>
                      </a:r>
                      <a:r>
                        <a:rPr kumimoji="1" lang="en-US" altLang="ja-JP" b="1" dirty="0">
                          <a:solidFill>
                            <a:schemeClr val="tx1"/>
                          </a:solidFill>
                        </a:rPr>
                        <a:t>12</a:t>
                      </a:r>
                      <a:r>
                        <a:rPr kumimoji="1" lang="ja-JP" altLang="en-US" b="1" dirty="0">
                          <a:solidFill>
                            <a:schemeClr val="tx1"/>
                          </a:solidFill>
                        </a:rPr>
                        <a:t>：</a:t>
                      </a:r>
                      <a:r>
                        <a:rPr kumimoji="1" lang="en-US" altLang="ja-JP" b="1" dirty="0">
                          <a:solidFill>
                            <a:schemeClr val="tx1"/>
                          </a:solidFill>
                        </a:rPr>
                        <a:t>00</a:t>
                      </a:r>
                      <a:endParaRPr kumimoji="1" lang="ja-JP" altLang="en-US" b="1" dirty="0">
                        <a:solidFill>
                          <a:schemeClr val="tx1"/>
                        </a:solidFill>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b="1" dirty="0">
                          <a:solidFill>
                            <a:schemeClr val="tx1"/>
                          </a:solidFill>
                        </a:rPr>
                        <a:t>203</a:t>
                      </a:r>
                      <a:r>
                        <a:rPr kumimoji="1" lang="ja-JP" altLang="en-US" b="1" dirty="0">
                          <a:solidFill>
                            <a:schemeClr val="tx1"/>
                          </a:solidFill>
                        </a:rPr>
                        <a:t>会議室</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1" u="none" strike="noStrike" kern="1200" cap="none" spc="0" normalizeH="0" baseline="0" noProof="0" dirty="0">
                          <a:ln>
                            <a:noFill/>
                          </a:ln>
                          <a:solidFill>
                            <a:schemeClr val="tx1"/>
                          </a:solidFill>
                          <a:effectLst/>
                          <a:uLnTx/>
                          <a:uFillTx/>
                        </a:rPr>
                        <a:t>11</a:t>
                      </a:r>
                      <a:r>
                        <a:rPr kumimoji="1" lang="ja-JP" altLang="en-US" sz="1800" b="1" u="none" strike="noStrike" kern="1200" cap="none" spc="0" normalizeH="0" baseline="0" noProof="0" dirty="0">
                          <a:ln>
                            <a:noFill/>
                          </a:ln>
                          <a:solidFill>
                            <a:schemeClr val="tx1"/>
                          </a:solidFill>
                          <a:effectLst/>
                          <a:uLnTx/>
                          <a:uFillTx/>
                        </a:rPr>
                        <a:t>：</a:t>
                      </a:r>
                      <a:r>
                        <a:rPr kumimoji="1" lang="en-US" altLang="ja-JP" sz="1800" b="1" u="none" strike="noStrike" kern="1200" cap="none" spc="0" normalizeH="0" baseline="0" noProof="0" dirty="0">
                          <a:ln>
                            <a:noFill/>
                          </a:ln>
                          <a:solidFill>
                            <a:schemeClr val="tx1"/>
                          </a:solidFill>
                          <a:effectLst/>
                          <a:uLnTx/>
                          <a:uFillTx/>
                        </a:rPr>
                        <a:t>00</a:t>
                      </a:r>
                      <a:r>
                        <a:rPr kumimoji="1" lang="ja-JP" altLang="en-US" sz="1800" b="1" u="none" strike="noStrike" kern="1200" cap="none" spc="0" normalizeH="0" baseline="0" noProof="0" dirty="0">
                          <a:ln>
                            <a:noFill/>
                          </a:ln>
                          <a:solidFill>
                            <a:schemeClr val="tx1"/>
                          </a:solidFill>
                          <a:effectLst/>
                          <a:uLnTx/>
                          <a:uFillTx/>
                        </a:rPr>
                        <a:t>～お楽しみクッキング</a:t>
                      </a:r>
                      <a:endParaRPr kumimoji="1" lang="en-US" altLang="ja-JP" sz="1800" b="1" u="none" strike="noStrike" kern="1200" cap="none" spc="0" normalizeH="0" baseline="0" noProof="0" dirty="0">
                        <a:ln>
                          <a:noFill/>
                        </a:ln>
                        <a:solidFill>
                          <a:schemeClr val="tx1"/>
                        </a:solidFill>
                        <a:effectLst/>
                        <a:uLnTx/>
                        <a:uFillTx/>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1" u="none" strike="noStrike" kern="1200" cap="none" spc="0" normalizeH="0" baseline="0" noProof="0" dirty="0">
                          <a:ln>
                            <a:noFill/>
                          </a:ln>
                          <a:solidFill>
                            <a:schemeClr val="tx1"/>
                          </a:solidFill>
                          <a:effectLst/>
                          <a:uLnTx/>
                          <a:uFillTx/>
                        </a:rPr>
                        <a:t>＠保健センター</a:t>
                      </a:r>
                      <a:endParaRPr kumimoji="1" lang="en-US" altLang="ja-JP" sz="1800" b="1" u="none" strike="noStrike" kern="1200" cap="none" spc="0" normalizeH="0" baseline="0" noProof="0" dirty="0">
                        <a:ln>
                          <a:noFill/>
                        </a:ln>
                        <a:solidFill>
                          <a:schemeClr val="tx1"/>
                        </a:solidFill>
                        <a:effectLst/>
                        <a:uLnTx/>
                        <a:uFillTx/>
                      </a:endParaRPr>
                    </a:p>
                  </a:txBody>
                  <a:tcPr anchor="ctr"/>
                </a:tc>
                <a:extLst>
                  <a:ext uri="{0D108BD9-81ED-4DB2-BD59-A6C34878D82A}">
                    <a16:rowId xmlns:a16="http://schemas.microsoft.com/office/drawing/2014/main" val="869401498"/>
                  </a:ext>
                </a:extLst>
              </a:tr>
              <a:tr h="463480">
                <a:tc>
                  <a:txBody>
                    <a:bodyPr/>
                    <a:lstStyle/>
                    <a:p>
                      <a:r>
                        <a:rPr kumimoji="1" lang="en-US" altLang="ja-JP" b="1" dirty="0">
                          <a:solidFill>
                            <a:schemeClr val="tx1"/>
                          </a:solidFill>
                        </a:rPr>
                        <a:t>10</a:t>
                      </a:r>
                      <a:r>
                        <a:rPr kumimoji="1" lang="ja-JP" altLang="en-US" b="1" dirty="0">
                          <a:solidFill>
                            <a:schemeClr val="tx1"/>
                          </a:solidFill>
                        </a:rPr>
                        <a:t>月</a:t>
                      </a:r>
                      <a:r>
                        <a:rPr kumimoji="1" lang="en-US" altLang="ja-JP" b="1" dirty="0">
                          <a:solidFill>
                            <a:schemeClr val="tx1"/>
                          </a:solidFill>
                        </a:rPr>
                        <a:t>8</a:t>
                      </a:r>
                      <a:r>
                        <a:rPr kumimoji="1" lang="ja-JP" altLang="en-US" b="1" dirty="0">
                          <a:solidFill>
                            <a:schemeClr val="tx1"/>
                          </a:solidFill>
                        </a:rPr>
                        <a:t>日（木）</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b="1" dirty="0">
                          <a:solidFill>
                            <a:schemeClr val="tx1"/>
                          </a:solidFill>
                        </a:rPr>
                        <a:t>9</a:t>
                      </a:r>
                      <a:r>
                        <a:rPr kumimoji="1" lang="ja-JP" altLang="en-US" b="1" dirty="0">
                          <a:solidFill>
                            <a:schemeClr val="tx1"/>
                          </a:solidFill>
                        </a:rPr>
                        <a:t>：</a:t>
                      </a:r>
                      <a:r>
                        <a:rPr kumimoji="1" lang="en-US" altLang="ja-JP" b="1" dirty="0">
                          <a:solidFill>
                            <a:schemeClr val="tx1"/>
                          </a:solidFill>
                        </a:rPr>
                        <a:t>00</a:t>
                      </a:r>
                      <a:r>
                        <a:rPr kumimoji="1" lang="ja-JP" altLang="en-US" b="1" dirty="0">
                          <a:solidFill>
                            <a:schemeClr val="tx1"/>
                          </a:solidFill>
                        </a:rPr>
                        <a:t>～</a:t>
                      </a:r>
                      <a:r>
                        <a:rPr kumimoji="1" lang="en-US" altLang="ja-JP" b="1" dirty="0">
                          <a:solidFill>
                            <a:schemeClr val="tx1"/>
                          </a:solidFill>
                        </a:rPr>
                        <a:t>12</a:t>
                      </a:r>
                      <a:r>
                        <a:rPr kumimoji="1" lang="ja-JP" altLang="en-US" b="1" dirty="0">
                          <a:solidFill>
                            <a:schemeClr val="tx1"/>
                          </a:solidFill>
                        </a:rPr>
                        <a:t>：</a:t>
                      </a:r>
                      <a:r>
                        <a:rPr kumimoji="1" lang="en-US" altLang="ja-JP" b="1" dirty="0">
                          <a:solidFill>
                            <a:schemeClr val="tx1"/>
                          </a:solidFill>
                        </a:rPr>
                        <a:t>00</a:t>
                      </a:r>
                      <a:endParaRPr kumimoji="1" lang="ja-JP" altLang="en-US" b="1" dirty="0">
                        <a:solidFill>
                          <a:schemeClr val="tx1"/>
                        </a:solidFill>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b="1" dirty="0">
                          <a:solidFill>
                            <a:schemeClr val="tx1"/>
                          </a:solidFill>
                        </a:rPr>
                        <a:t>203</a:t>
                      </a:r>
                      <a:r>
                        <a:rPr kumimoji="1" lang="ja-JP" altLang="en-US" b="1" dirty="0">
                          <a:solidFill>
                            <a:schemeClr val="tx1"/>
                          </a:solidFill>
                        </a:rPr>
                        <a:t>会議室</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800" b="1" u="none" strike="noStrike" kern="1200" cap="none" spc="0" normalizeH="0" baseline="0" noProof="0" dirty="0">
                        <a:ln>
                          <a:noFill/>
                        </a:ln>
                        <a:solidFill>
                          <a:schemeClr val="tx1"/>
                        </a:solidFill>
                        <a:effectLst/>
                        <a:uLnTx/>
                        <a:uFillTx/>
                      </a:endParaRPr>
                    </a:p>
                  </a:txBody>
                  <a:tcPr anchor="ctr"/>
                </a:tc>
                <a:extLst>
                  <a:ext uri="{0D108BD9-81ED-4DB2-BD59-A6C34878D82A}">
                    <a16:rowId xmlns:a16="http://schemas.microsoft.com/office/drawing/2014/main" val="3543004524"/>
                  </a:ext>
                </a:extLst>
              </a:tr>
              <a:tr h="463480">
                <a:tc>
                  <a:txBody>
                    <a:bodyPr/>
                    <a:lstStyle/>
                    <a:p>
                      <a:r>
                        <a:rPr kumimoji="1" lang="en-US" altLang="ja-JP" b="1" dirty="0">
                          <a:solidFill>
                            <a:schemeClr val="tx1"/>
                          </a:solidFill>
                        </a:rPr>
                        <a:t>10</a:t>
                      </a:r>
                      <a:r>
                        <a:rPr kumimoji="1" lang="ja-JP" altLang="en-US" b="1" dirty="0">
                          <a:solidFill>
                            <a:schemeClr val="tx1"/>
                          </a:solidFill>
                        </a:rPr>
                        <a:t>月</a:t>
                      </a:r>
                      <a:r>
                        <a:rPr kumimoji="1" lang="en-US" altLang="ja-JP" b="1" dirty="0">
                          <a:solidFill>
                            <a:schemeClr val="tx1"/>
                          </a:solidFill>
                        </a:rPr>
                        <a:t>15</a:t>
                      </a:r>
                      <a:r>
                        <a:rPr kumimoji="1" lang="ja-JP" altLang="en-US" b="1" dirty="0">
                          <a:solidFill>
                            <a:schemeClr val="tx1"/>
                          </a:solidFill>
                        </a:rPr>
                        <a:t>日（木）</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b="1" dirty="0">
                          <a:solidFill>
                            <a:schemeClr val="tx1"/>
                          </a:solidFill>
                        </a:rPr>
                        <a:t>9</a:t>
                      </a:r>
                      <a:r>
                        <a:rPr kumimoji="1" lang="ja-JP" altLang="en-US" b="1" dirty="0">
                          <a:solidFill>
                            <a:schemeClr val="tx1"/>
                          </a:solidFill>
                        </a:rPr>
                        <a:t>：</a:t>
                      </a:r>
                      <a:r>
                        <a:rPr kumimoji="1" lang="en-US" altLang="ja-JP" b="1" dirty="0">
                          <a:solidFill>
                            <a:schemeClr val="tx1"/>
                          </a:solidFill>
                        </a:rPr>
                        <a:t>00</a:t>
                      </a:r>
                      <a:r>
                        <a:rPr kumimoji="1" lang="ja-JP" altLang="en-US" b="1" dirty="0">
                          <a:solidFill>
                            <a:schemeClr val="tx1"/>
                          </a:solidFill>
                        </a:rPr>
                        <a:t>～</a:t>
                      </a:r>
                      <a:r>
                        <a:rPr kumimoji="1" lang="en-US" altLang="ja-JP" b="1" dirty="0">
                          <a:solidFill>
                            <a:schemeClr val="tx1"/>
                          </a:solidFill>
                        </a:rPr>
                        <a:t>12</a:t>
                      </a:r>
                      <a:r>
                        <a:rPr kumimoji="1" lang="ja-JP" altLang="en-US" b="1" dirty="0">
                          <a:solidFill>
                            <a:schemeClr val="tx1"/>
                          </a:solidFill>
                        </a:rPr>
                        <a:t>：</a:t>
                      </a:r>
                      <a:r>
                        <a:rPr kumimoji="1" lang="en-US" altLang="ja-JP" b="1" dirty="0">
                          <a:solidFill>
                            <a:schemeClr val="tx1"/>
                          </a:solidFill>
                        </a:rPr>
                        <a:t>00</a:t>
                      </a:r>
                      <a:endParaRPr kumimoji="1" lang="ja-JP" altLang="en-US" b="1" dirty="0">
                        <a:solidFill>
                          <a:schemeClr val="tx1"/>
                        </a:solidFill>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b="1" dirty="0">
                          <a:solidFill>
                            <a:schemeClr val="tx1"/>
                          </a:solidFill>
                        </a:rPr>
                        <a:t>203</a:t>
                      </a:r>
                      <a:r>
                        <a:rPr kumimoji="1" lang="ja-JP" altLang="en-US" b="1" dirty="0">
                          <a:solidFill>
                            <a:schemeClr val="tx1"/>
                          </a:solidFill>
                        </a:rPr>
                        <a:t>会議室</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1" u="none" strike="noStrike" kern="1200" cap="none" spc="0" normalizeH="0" baseline="0" noProof="0" dirty="0">
                          <a:ln>
                            <a:noFill/>
                          </a:ln>
                          <a:solidFill>
                            <a:schemeClr val="tx1"/>
                          </a:solidFill>
                          <a:effectLst/>
                          <a:uLnTx/>
                          <a:uFillTx/>
                        </a:rPr>
                        <a:t>10</a:t>
                      </a:r>
                      <a:r>
                        <a:rPr kumimoji="1" lang="ja-JP" altLang="en-US" sz="1800" b="1" u="none" strike="noStrike" kern="1200" cap="none" spc="0" normalizeH="0" baseline="0" noProof="0" dirty="0">
                          <a:ln>
                            <a:noFill/>
                          </a:ln>
                          <a:solidFill>
                            <a:schemeClr val="tx1"/>
                          </a:solidFill>
                          <a:effectLst/>
                          <a:uLnTx/>
                          <a:uFillTx/>
                        </a:rPr>
                        <a:t>：</a:t>
                      </a:r>
                      <a:r>
                        <a:rPr kumimoji="1" lang="en-US" altLang="ja-JP" sz="1800" b="1" u="none" strike="noStrike" kern="1200" cap="none" spc="0" normalizeH="0" baseline="0" noProof="0" dirty="0">
                          <a:ln>
                            <a:noFill/>
                          </a:ln>
                          <a:solidFill>
                            <a:schemeClr val="tx1"/>
                          </a:solidFill>
                          <a:effectLst/>
                          <a:uLnTx/>
                          <a:uFillTx/>
                        </a:rPr>
                        <a:t>00</a:t>
                      </a:r>
                      <a:r>
                        <a:rPr kumimoji="1" lang="ja-JP" altLang="en-US" sz="1800" b="1" u="none" strike="noStrike" kern="1200" cap="none" spc="0" normalizeH="0" baseline="0" noProof="0" dirty="0">
                          <a:ln>
                            <a:noFill/>
                          </a:ln>
                          <a:solidFill>
                            <a:schemeClr val="tx1"/>
                          </a:solidFill>
                          <a:effectLst/>
                          <a:uLnTx/>
                          <a:uFillTx/>
                        </a:rPr>
                        <a:t>～お芋堀り＠おたりつぐら</a:t>
                      </a:r>
                      <a:endParaRPr kumimoji="1" lang="en-US" altLang="ja-JP" sz="1800" b="1" u="none" strike="noStrike" kern="1200" cap="none" spc="0" normalizeH="0" baseline="0" noProof="0" dirty="0">
                        <a:ln>
                          <a:noFill/>
                        </a:ln>
                        <a:solidFill>
                          <a:schemeClr val="tx1"/>
                        </a:solidFill>
                        <a:effectLst/>
                        <a:uLnTx/>
                        <a:uFillTx/>
                      </a:endParaRPr>
                    </a:p>
                  </a:txBody>
                  <a:tcPr anchor="ctr"/>
                </a:tc>
                <a:extLst>
                  <a:ext uri="{0D108BD9-81ED-4DB2-BD59-A6C34878D82A}">
                    <a16:rowId xmlns:a16="http://schemas.microsoft.com/office/drawing/2014/main" val="963643737"/>
                  </a:ext>
                </a:extLst>
              </a:tr>
              <a:tr h="463480">
                <a:tc>
                  <a:txBody>
                    <a:bodyPr/>
                    <a:lstStyle/>
                    <a:p>
                      <a:r>
                        <a:rPr kumimoji="1" lang="en-US" altLang="ja-JP" b="1" dirty="0">
                          <a:solidFill>
                            <a:schemeClr val="tx1"/>
                          </a:solidFill>
                        </a:rPr>
                        <a:t>10</a:t>
                      </a:r>
                      <a:r>
                        <a:rPr kumimoji="1" lang="ja-JP" altLang="en-US" b="1" dirty="0">
                          <a:solidFill>
                            <a:schemeClr val="tx1"/>
                          </a:solidFill>
                        </a:rPr>
                        <a:t>月</a:t>
                      </a:r>
                      <a:r>
                        <a:rPr kumimoji="1" lang="en-US" altLang="ja-JP" b="1" dirty="0">
                          <a:solidFill>
                            <a:schemeClr val="tx1"/>
                          </a:solidFill>
                        </a:rPr>
                        <a:t>19</a:t>
                      </a:r>
                      <a:r>
                        <a:rPr kumimoji="1" lang="ja-JP" altLang="en-US" b="1" dirty="0">
                          <a:solidFill>
                            <a:schemeClr val="tx1"/>
                          </a:solidFill>
                        </a:rPr>
                        <a:t>日（月）</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b="1" dirty="0">
                          <a:solidFill>
                            <a:schemeClr val="tx1"/>
                          </a:solidFill>
                        </a:rPr>
                        <a:t>9</a:t>
                      </a:r>
                      <a:r>
                        <a:rPr kumimoji="1" lang="ja-JP" altLang="en-US" b="1" dirty="0">
                          <a:solidFill>
                            <a:schemeClr val="tx1"/>
                          </a:solidFill>
                        </a:rPr>
                        <a:t>：</a:t>
                      </a:r>
                      <a:r>
                        <a:rPr kumimoji="1" lang="en-US" altLang="ja-JP" b="1" dirty="0">
                          <a:solidFill>
                            <a:schemeClr val="tx1"/>
                          </a:solidFill>
                        </a:rPr>
                        <a:t>00</a:t>
                      </a:r>
                      <a:r>
                        <a:rPr kumimoji="1" lang="ja-JP" altLang="en-US" b="1" dirty="0">
                          <a:solidFill>
                            <a:schemeClr val="tx1"/>
                          </a:solidFill>
                        </a:rPr>
                        <a:t>～</a:t>
                      </a:r>
                      <a:r>
                        <a:rPr kumimoji="1" lang="en-US" altLang="ja-JP" b="1" dirty="0">
                          <a:solidFill>
                            <a:schemeClr val="tx1"/>
                          </a:solidFill>
                        </a:rPr>
                        <a:t>12</a:t>
                      </a:r>
                      <a:r>
                        <a:rPr kumimoji="1" lang="ja-JP" altLang="en-US" b="1" dirty="0">
                          <a:solidFill>
                            <a:schemeClr val="tx1"/>
                          </a:solidFill>
                        </a:rPr>
                        <a:t>：</a:t>
                      </a:r>
                      <a:r>
                        <a:rPr kumimoji="1" lang="en-US" altLang="ja-JP" b="1" dirty="0">
                          <a:solidFill>
                            <a:schemeClr val="tx1"/>
                          </a:solidFill>
                        </a:rPr>
                        <a:t>00</a:t>
                      </a:r>
                      <a:endParaRPr kumimoji="1" lang="ja-JP" altLang="en-US" b="1" dirty="0">
                        <a:solidFill>
                          <a:schemeClr val="tx1"/>
                        </a:solidFill>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b="1" dirty="0">
                          <a:solidFill>
                            <a:schemeClr val="tx1"/>
                          </a:solidFill>
                        </a:rPr>
                        <a:t>203</a:t>
                      </a:r>
                      <a:r>
                        <a:rPr kumimoji="1" lang="ja-JP" altLang="en-US" b="1" dirty="0">
                          <a:solidFill>
                            <a:schemeClr val="tx1"/>
                          </a:solidFill>
                        </a:rPr>
                        <a:t>会議室</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800" b="1" u="none" strike="noStrike" kern="1200" cap="none" spc="0" normalizeH="0" baseline="0" noProof="0" dirty="0">
                        <a:ln>
                          <a:noFill/>
                        </a:ln>
                        <a:solidFill>
                          <a:schemeClr val="tx1"/>
                        </a:solidFill>
                        <a:effectLst/>
                        <a:uLnTx/>
                        <a:uFillTx/>
                      </a:endParaRPr>
                    </a:p>
                  </a:txBody>
                  <a:tcPr anchor="ctr"/>
                </a:tc>
                <a:extLst>
                  <a:ext uri="{0D108BD9-81ED-4DB2-BD59-A6C34878D82A}">
                    <a16:rowId xmlns:a16="http://schemas.microsoft.com/office/drawing/2014/main" val="2890549301"/>
                  </a:ext>
                </a:extLst>
              </a:tr>
              <a:tr h="463480">
                <a:tc>
                  <a:txBody>
                    <a:bodyPr/>
                    <a:lstStyle/>
                    <a:p>
                      <a:r>
                        <a:rPr kumimoji="1" lang="en-US" altLang="ja-JP" b="1" dirty="0">
                          <a:solidFill>
                            <a:schemeClr val="tx1"/>
                          </a:solidFill>
                        </a:rPr>
                        <a:t>10</a:t>
                      </a:r>
                      <a:r>
                        <a:rPr kumimoji="1" lang="ja-JP" altLang="en-US" b="1" dirty="0">
                          <a:solidFill>
                            <a:schemeClr val="tx1"/>
                          </a:solidFill>
                        </a:rPr>
                        <a:t>月</a:t>
                      </a:r>
                      <a:r>
                        <a:rPr kumimoji="1" lang="en-US" altLang="ja-JP" b="1" dirty="0">
                          <a:solidFill>
                            <a:schemeClr val="tx1"/>
                          </a:solidFill>
                        </a:rPr>
                        <a:t>22</a:t>
                      </a:r>
                      <a:r>
                        <a:rPr kumimoji="1" lang="ja-JP" altLang="en-US" b="1" dirty="0">
                          <a:solidFill>
                            <a:schemeClr val="tx1"/>
                          </a:solidFill>
                        </a:rPr>
                        <a:t>日（木）</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b="1" dirty="0">
                          <a:solidFill>
                            <a:schemeClr val="tx1"/>
                          </a:solidFill>
                        </a:rPr>
                        <a:t>9</a:t>
                      </a:r>
                      <a:r>
                        <a:rPr kumimoji="1" lang="ja-JP" altLang="en-US" b="1" dirty="0">
                          <a:solidFill>
                            <a:schemeClr val="tx1"/>
                          </a:solidFill>
                        </a:rPr>
                        <a:t>：</a:t>
                      </a:r>
                      <a:r>
                        <a:rPr kumimoji="1" lang="en-US" altLang="ja-JP" b="1" dirty="0">
                          <a:solidFill>
                            <a:schemeClr val="tx1"/>
                          </a:solidFill>
                        </a:rPr>
                        <a:t>00</a:t>
                      </a:r>
                      <a:r>
                        <a:rPr kumimoji="1" lang="ja-JP" altLang="en-US" b="1" dirty="0">
                          <a:solidFill>
                            <a:schemeClr val="tx1"/>
                          </a:solidFill>
                        </a:rPr>
                        <a:t>～</a:t>
                      </a:r>
                      <a:r>
                        <a:rPr kumimoji="1" lang="en-US" altLang="ja-JP" b="1" dirty="0">
                          <a:solidFill>
                            <a:schemeClr val="tx1"/>
                          </a:solidFill>
                        </a:rPr>
                        <a:t>12</a:t>
                      </a:r>
                      <a:r>
                        <a:rPr kumimoji="1" lang="ja-JP" altLang="en-US" b="1" dirty="0">
                          <a:solidFill>
                            <a:schemeClr val="tx1"/>
                          </a:solidFill>
                        </a:rPr>
                        <a:t>：</a:t>
                      </a:r>
                      <a:r>
                        <a:rPr kumimoji="1" lang="en-US" altLang="ja-JP" b="1" dirty="0">
                          <a:solidFill>
                            <a:schemeClr val="tx1"/>
                          </a:solidFill>
                        </a:rPr>
                        <a:t>00</a:t>
                      </a:r>
                      <a:endParaRPr kumimoji="1" lang="ja-JP" altLang="en-US" b="1" dirty="0">
                        <a:solidFill>
                          <a:schemeClr val="tx1"/>
                        </a:solidFill>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b="1" dirty="0">
                          <a:solidFill>
                            <a:schemeClr val="tx1"/>
                          </a:solidFill>
                        </a:rPr>
                        <a:t>203</a:t>
                      </a:r>
                      <a:r>
                        <a:rPr kumimoji="1" lang="ja-JP" altLang="en-US" b="1" dirty="0">
                          <a:solidFill>
                            <a:schemeClr val="tx1"/>
                          </a:solidFill>
                        </a:rPr>
                        <a:t>会議室</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800" b="1" u="none" strike="noStrike" kern="1200" cap="none" spc="0" normalizeH="0" baseline="0" noProof="0" dirty="0">
                        <a:ln>
                          <a:noFill/>
                        </a:ln>
                        <a:solidFill>
                          <a:schemeClr val="tx1"/>
                        </a:solidFill>
                        <a:effectLst/>
                        <a:uLnTx/>
                        <a:uFillTx/>
                      </a:endParaRPr>
                    </a:p>
                  </a:txBody>
                  <a:tcPr anchor="ctr"/>
                </a:tc>
                <a:extLst>
                  <a:ext uri="{0D108BD9-81ED-4DB2-BD59-A6C34878D82A}">
                    <a16:rowId xmlns:a16="http://schemas.microsoft.com/office/drawing/2014/main" val="364915555"/>
                  </a:ext>
                </a:extLst>
              </a:tr>
              <a:tr h="463480">
                <a:tc>
                  <a:txBody>
                    <a:bodyPr/>
                    <a:lstStyle/>
                    <a:p>
                      <a:r>
                        <a:rPr kumimoji="1" lang="en-US" altLang="ja-JP" b="1" dirty="0">
                          <a:solidFill>
                            <a:schemeClr val="tx1"/>
                          </a:solidFill>
                        </a:rPr>
                        <a:t>10</a:t>
                      </a:r>
                      <a:r>
                        <a:rPr kumimoji="1" lang="ja-JP" altLang="en-US" b="1" dirty="0">
                          <a:solidFill>
                            <a:schemeClr val="tx1"/>
                          </a:solidFill>
                        </a:rPr>
                        <a:t>月</a:t>
                      </a:r>
                      <a:r>
                        <a:rPr kumimoji="1" lang="en-US" altLang="ja-JP" b="1" dirty="0">
                          <a:solidFill>
                            <a:schemeClr val="tx1"/>
                          </a:solidFill>
                        </a:rPr>
                        <a:t>26</a:t>
                      </a:r>
                      <a:r>
                        <a:rPr kumimoji="1" lang="ja-JP" altLang="en-US" b="1" dirty="0">
                          <a:solidFill>
                            <a:schemeClr val="tx1"/>
                          </a:solidFill>
                        </a:rPr>
                        <a:t>日（月）</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b="1" dirty="0">
                          <a:solidFill>
                            <a:schemeClr val="tx1"/>
                          </a:solidFill>
                        </a:rPr>
                        <a:t>9</a:t>
                      </a:r>
                      <a:r>
                        <a:rPr kumimoji="1" lang="ja-JP" altLang="en-US" b="1" dirty="0">
                          <a:solidFill>
                            <a:schemeClr val="tx1"/>
                          </a:solidFill>
                        </a:rPr>
                        <a:t>：</a:t>
                      </a:r>
                      <a:r>
                        <a:rPr kumimoji="1" lang="en-US" altLang="ja-JP" b="1" dirty="0">
                          <a:solidFill>
                            <a:schemeClr val="tx1"/>
                          </a:solidFill>
                        </a:rPr>
                        <a:t>00</a:t>
                      </a:r>
                      <a:r>
                        <a:rPr kumimoji="1" lang="ja-JP" altLang="en-US" b="1" dirty="0">
                          <a:solidFill>
                            <a:schemeClr val="tx1"/>
                          </a:solidFill>
                        </a:rPr>
                        <a:t>～</a:t>
                      </a:r>
                      <a:r>
                        <a:rPr kumimoji="1" lang="en-US" altLang="ja-JP" b="1" dirty="0">
                          <a:solidFill>
                            <a:schemeClr val="tx1"/>
                          </a:solidFill>
                        </a:rPr>
                        <a:t>12</a:t>
                      </a:r>
                      <a:r>
                        <a:rPr kumimoji="1" lang="ja-JP" altLang="en-US" b="1" dirty="0">
                          <a:solidFill>
                            <a:schemeClr val="tx1"/>
                          </a:solidFill>
                        </a:rPr>
                        <a:t>：</a:t>
                      </a:r>
                      <a:r>
                        <a:rPr kumimoji="1" lang="en-US" altLang="ja-JP" b="1" dirty="0">
                          <a:solidFill>
                            <a:schemeClr val="tx1"/>
                          </a:solidFill>
                        </a:rPr>
                        <a:t>00</a:t>
                      </a:r>
                      <a:endParaRPr kumimoji="1" lang="ja-JP" altLang="en-US" b="1" dirty="0">
                        <a:solidFill>
                          <a:schemeClr val="tx1"/>
                        </a:solidFill>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b="1" dirty="0">
                          <a:solidFill>
                            <a:schemeClr val="tx1"/>
                          </a:solidFill>
                        </a:rPr>
                        <a:t>203</a:t>
                      </a:r>
                      <a:r>
                        <a:rPr kumimoji="1" lang="ja-JP" altLang="en-US" b="1" dirty="0">
                          <a:solidFill>
                            <a:schemeClr val="tx1"/>
                          </a:solidFill>
                        </a:rPr>
                        <a:t>会議室</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800" b="1" u="none" strike="noStrike" kern="1200" cap="none" spc="0" normalizeH="0" baseline="0" noProof="0" dirty="0">
                        <a:ln>
                          <a:noFill/>
                        </a:ln>
                        <a:solidFill>
                          <a:schemeClr val="tx1"/>
                        </a:solidFill>
                        <a:effectLst/>
                        <a:uLnTx/>
                        <a:uFillTx/>
                      </a:endParaRPr>
                    </a:p>
                  </a:txBody>
                  <a:tcPr anchor="ctr"/>
                </a:tc>
                <a:extLst>
                  <a:ext uri="{0D108BD9-81ED-4DB2-BD59-A6C34878D82A}">
                    <a16:rowId xmlns:a16="http://schemas.microsoft.com/office/drawing/2014/main" val="4022910278"/>
                  </a:ext>
                </a:extLst>
              </a:tr>
              <a:tr h="463480">
                <a:tc>
                  <a:txBody>
                    <a:bodyPr/>
                    <a:lstStyle/>
                    <a:p>
                      <a:r>
                        <a:rPr kumimoji="1" lang="en-US" altLang="ja-JP" b="1" dirty="0">
                          <a:solidFill>
                            <a:schemeClr val="tx1"/>
                          </a:solidFill>
                        </a:rPr>
                        <a:t>10</a:t>
                      </a:r>
                      <a:r>
                        <a:rPr kumimoji="1" lang="ja-JP" altLang="en-US" b="1" dirty="0">
                          <a:solidFill>
                            <a:schemeClr val="tx1"/>
                          </a:solidFill>
                        </a:rPr>
                        <a:t>月</a:t>
                      </a:r>
                      <a:r>
                        <a:rPr kumimoji="1" lang="en-US" altLang="ja-JP" b="1" dirty="0">
                          <a:solidFill>
                            <a:schemeClr val="tx1"/>
                          </a:solidFill>
                        </a:rPr>
                        <a:t>29</a:t>
                      </a:r>
                      <a:r>
                        <a:rPr kumimoji="1" lang="ja-JP" altLang="en-US" b="1" dirty="0">
                          <a:solidFill>
                            <a:schemeClr val="tx1"/>
                          </a:solidFill>
                        </a:rPr>
                        <a:t>日（木）</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b="1" dirty="0">
                          <a:solidFill>
                            <a:schemeClr val="tx1"/>
                          </a:solidFill>
                        </a:rPr>
                        <a:t>9</a:t>
                      </a:r>
                      <a:r>
                        <a:rPr kumimoji="1" lang="ja-JP" altLang="en-US" b="1" dirty="0">
                          <a:solidFill>
                            <a:schemeClr val="tx1"/>
                          </a:solidFill>
                        </a:rPr>
                        <a:t>：</a:t>
                      </a:r>
                      <a:r>
                        <a:rPr kumimoji="1" lang="en-US" altLang="ja-JP" b="1" dirty="0">
                          <a:solidFill>
                            <a:schemeClr val="tx1"/>
                          </a:solidFill>
                        </a:rPr>
                        <a:t>00</a:t>
                      </a:r>
                      <a:r>
                        <a:rPr kumimoji="1" lang="ja-JP" altLang="en-US" b="1" dirty="0">
                          <a:solidFill>
                            <a:schemeClr val="tx1"/>
                          </a:solidFill>
                        </a:rPr>
                        <a:t>～</a:t>
                      </a:r>
                      <a:r>
                        <a:rPr kumimoji="1" lang="en-US" altLang="ja-JP" b="1" dirty="0">
                          <a:solidFill>
                            <a:schemeClr val="tx1"/>
                          </a:solidFill>
                        </a:rPr>
                        <a:t>12</a:t>
                      </a:r>
                      <a:r>
                        <a:rPr kumimoji="1" lang="ja-JP" altLang="en-US" b="1" dirty="0">
                          <a:solidFill>
                            <a:schemeClr val="tx1"/>
                          </a:solidFill>
                        </a:rPr>
                        <a:t>：</a:t>
                      </a:r>
                      <a:r>
                        <a:rPr kumimoji="1" lang="en-US" altLang="ja-JP" b="1" dirty="0">
                          <a:solidFill>
                            <a:schemeClr val="tx1"/>
                          </a:solidFill>
                        </a:rPr>
                        <a:t>00</a:t>
                      </a:r>
                      <a:endParaRPr kumimoji="1" lang="ja-JP" altLang="en-US" b="1" dirty="0">
                        <a:solidFill>
                          <a:schemeClr val="tx1"/>
                        </a:solidFill>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b="1" dirty="0">
                          <a:solidFill>
                            <a:schemeClr val="tx1"/>
                          </a:solidFill>
                        </a:rPr>
                        <a:t>203</a:t>
                      </a:r>
                      <a:r>
                        <a:rPr kumimoji="1" lang="ja-JP" altLang="en-US" b="1" dirty="0">
                          <a:solidFill>
                            <a:schemeClr val="tx1"/>
                          </a:solidFill>
                        </a:rPr>
                        <a:t>会議室</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800" b="1" u="none" strike="noStrike" kern="1200" cap="none" spc="0" normalizeH="0" baseline="0" noProof="0" dirty="0">
                        <a:ln>
                          <a:noFill/>
                        </a:ln>
                        <a:solidFill>
                          <a:schemeClr val="tx1"/>
                        </a:solidFill>
                        <a:effectLst/>
                        <a:uLnTx/>
                        <a:uFillTx/>
                      </a:endParaRPr>
                    </a:p>
                  </a:txBody>
                  <a:tcPr anchor="ctr"/>
                </a:tc>
                <a:extLst>
                  <a:ext uri="{0D108BD9-81ED-4DB2-BD59-A6C34878D82A}">
                    <a16:rowId xmlns:a16="http://schemas.microsoft.com/office/drawing/2014/main" val="423604247"/>
                  </a:ext>
                </a:extLst>
              </a:tr>
            </a:tbl>
          </a:graphicData>
        </a:graphic>
      </p:graphicFrame>
    </p:spTree>
    <p:extLst>
      <p:ext uri="{BB962C8B-B14F-4D97-AF65-F5344CB8AC3E}">
        <p14:creationId xmlns:p14="http://schemas.microsoft.com/office/powerpoint/2010/main" val="3743653442"/>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463</TotalTime>
  <Words>216</Words>
  <Application>Microsoft Office PowerPoint</Application>
  <PresentationFormat>ワイド画面</PresentationFormat>
  <Paragraphs>41</Paragraphs>
  <Slides>1</Slides>
  <Notes>1</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vt:i4>
      </vt:variant>
    </vt:vector>
  </HeadingPairs>
  <TitlesOfParts>
    <vt:vector size="7" baseType="lpstr">
      <vt:lpstr>HG丸ｺﾞｼｯｸM-PRO</vt:lpstr>
      <vt:lpstr>游ゴシック</vt:lpstr>
      <vt:lpstr>游ゴシック Light</vt:lpstr>
      <vt:lpstr>Arial</vt:lpstr>
      <vt:lpstr>Century</vt:lpstr>
      <vt:lpstr>Office テーマ</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
  <cp:lastModifiedBy>WS23014</cp:lastModifiedBy>
  <cp:revision>29</cp:revision>
  <cp:lastPrinted>2026-09-08T05:41:49Z</cp:lastPrinted>
  <dcterms:created xsi:type="dcterms:W3CDTF">2024-06-26T00:56:35Z</dcterms:created>
  <dcterms:modified xsi:type="dcterms:W3CDTF">2026-09-08T05:41:52Z</dcterms:modified>
</cp:coreProperties>
</file>