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スタイル (濃色)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濃色スタイル 1 - アクセント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濃色スタイル 1 - アクセント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8846" autoAdjust="0"/>
  </p:normalViewPr>
  <p:slideViewPr>
    <p:cSldViewPr snapToGrid="0">
      <p:cViewPr varScale="1">
        <p:scale>
          <a:sx n="47" d="100"/>
          <a:sy n="47" d="100"/>
        </p:scale>
        <p:origin x="688" y="48"/>
      </p:cViewPr>
      <p:guideLst/>
    </p:cSldViewPr>
  </p:slideViewPr>
  <p:notesTextViewPr>
    <p:cViewPr>
      <p:scale>
        <a:sx n="1" d="1"/>
        <a:sy n="1" d="1"/>
      </p:scale>
      <p:origin x="0" y="-120"/>
    </p:cViewPr>
  </p:notesTextViewPr>
  <p:notesViewPr>
    <p:cSldViewPr snapToGrid="0">
      <p:cViewPr varScale="1">
        <p:scale>
          <a:sx n="46" d="100"/>
          <a:sy n="46" d="100"/>
        </p:scale>
        <p:origin x="2816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5300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1"/>
            <a:ext cx="2919412" cy="495300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B39E703F-E28F-4D42-BA6A-908CB7C9D40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1" y="4748214"/>
            <a:ext cx="5389563" cy="3884612"/>
          </a:xfrm>
          <a:prstGeom prst="rect">
            <a:avLst/>
          </a:prstGeom>
        </p:spPr>
        <p:txBody>
          <a:bodyPr vert="horz" lIns="91427" tIns="45713" rIns="91427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013"/>
            <a:ext cx="2919413" cy="495300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24DC4C4C-E143-4045-9370-35AF9EF7D5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665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ja-JP" altLang="ja-JP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小谷村こども家庭センターよりお知らせです。</a:t>
            </a:r>
            <a:endParaRPr lang="en-US" altLang="ja-JP" sz="18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11</a:t>
            </a:r>
            <a:r>
              <a:rPr lang="ja-JP" altLang="en-US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月</a:t>
            </a:r>
            <a:r>
              <a:rPr lang="ja-JP" altLang="ja-JP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のにこにこ広場の日程はご覧のとおりです。</a:t>
            </a:r>
            <a:endParaRPr lang="en-US" altLang="ja-JP" sz="18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19</a:t>
            </a:r>
            <a:r>
              <a:rPr lang="ja-JP" altLang="en-US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日はつくしんぼの会の皆さんによる絵本の読み聞かせがあります。</a:t>
            </a:r>
            <a:endParaRPr lang="en-US" altLang="ja-JP" sz="18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また、</a:t>
            </a:r>
            <a:r>
              <a:rPr lang="en-US" altLang="ja-JP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11/5</a:t>
            </a:r>
            <a:r>
              <a:rPr lang="ja-JP" altLang="en-US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は小さいお子さんのいる家庭向けに「防災講話」を予定しています。詳細は別途お送りした案内をご覧ください。</a:t>
            </a:r>
            <a:endParaRPr lang="en-US" altLang="ja-JP" sz="1800" kern="100" dirty="0"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お</a:t>
            </a:r>
            <a:r>
              <a:rPr lang="ja-JP" altLang="ja-JP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問合せは小谷村こども家庭センター</a:t>
            </a:r>
            <a:r>
              <a:rPr lang="en-US" altLang="ja-JP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82-2400</a:t>
            </a:r>
            <a:r>
              <a:rPr lang="ja-JP" altLang="ja-JP" sz="180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までお願いします。</a:t>
            </a:r>
            <a:endParaRPr kumimoji="1" lang="en-US" altLang="ja-JP" dirty="0"/>
          </a:p>
          <a:p>
            <a:r>
              <a:rPr kumimoji="1" lang="ja-JP" altLang="en-US" dirty="0"/>
              <a:t>放送日：</a:t>
            </a:r>
            <a:r>
              <a:rPr kumimoji="1" lang="en-US" altLang="ja-JP" dirty="0"/>
              <a:t>10/30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11/30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C4C4C-E143-4045-9370-35AF9EF7D54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6443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BB1DCD-FA9C-50EA-87CD-133FD084F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AE05B0A-8A66-7FF8-DF9E-47FED78FD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ED6484-7455-9556-3BBA-A4A31E979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09EB26-B573-20D5-B881-173E63934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95969C-406C-C348-A494-AE612660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899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E211B6-B444-FC80-29F2-8A844107F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0AAA5B8-D8E6-57C9-E127-77E0F94C1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261B36-B85A-AC97-F1EF-BEB81873D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6384BA-0874-8302-E1E4-1008A4435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75938F-2381-C7C2-2802-90A281668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84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163E81-B2EC-9A37-C18C-E22C0B108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3D04E96-6258-7234-C483-A2C0B9DEC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E83B91-A3A7-5C36-2989-25B837A2E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CBC024-D50B-CA9D-8DA9-1D39999E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74DA40-B80E-2FA9-8BBF-04D6A29A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512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B44652-E5B6-1F6C-A14A-9DF89A496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78B457-45F3-A568-7776-DF1A5EE4C7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0EBA776-A5D3-9CDA-4177-5B6B2A213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DA245A-2B14-302C-1D97-268C471C4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822124A-D205-3350-36C1-F3E0114A0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2BEE4E8-1DC9-4008-73A8-9C27D2082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50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DBE69F-97A6-BFAD-7BB8-9FFED28D9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CB5ABC-FB82-2E51-0A66-1BF2DA2D4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B187DA-68D7-236C-7F3D-B732E2958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6935FF-A22E-55D1-D9A2-D2C7F5D0DF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B0518C6-3FBE-FACE-B97D-FDA1868096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94E82AB-6694-211B-3336-10904CB67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9C01F3A-E242-97A3-9E99-96A20E1E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9953B2F-C691-A079-A68A-9F80F817F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33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F0CF7E-66A9-33C0-AF14-327F2F27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4EE714F-6E40-0553-1C9D-D4D4FE457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837C5F9-69DA-E50C-EE1C-B6291186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08D7205-5D55-BC4B-4357-5FFE2B1DD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41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A1B63EF-9BF8-165F-AFA7-ED5B3974B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A0B5E6F-44F0-FA07-AA85-F77215FA4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1B7FAEA-A024-ACEB-0355-DBB6945F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505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C74884-433E-1DE1-AB0A-E7FBB5A49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E56B61-5D03-3F6C-7D4B-335EBF6F2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EB20D8-A023-4E8C-E85E-3C9CFCCFA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A6DB8D-228A-A9F2-67F6-30961B20D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D4C089C-97E4-31E3-82BC-E007A0AC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1D6BDA-EB93-9D68-00AF-170F2C87D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235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C3CB04-50B4-BD94-1CFE-75C33DBC7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CDD5F0F-960A-C96F-8028-0B6D788F7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D1B2F4-DF2B-0019-D17F-97701B423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6320353-0659-E1A5-D50F-976989FD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E51CB6-3B11-6E9A-35D8-FD17AA2E4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2EC9BAB-1F54-D71D-02DE-9D4C0E578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440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D56CA7-911B-9C97-C28F-EDAB23343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60F2063-1F0A-0587-3769-C6755904F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1D1DA4-1463-9FC5-3A48-5A1E2DE43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E437FD-CE7E-499E-122F-BCAE76681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3C3F25-B229-711D-4D72-B8601DA61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0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337A22A-959C-8A2E-437F-0A55F7F288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E4F1952-51B0-CFA7-F45B-456A00DEB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91B336-1257-D675-1BE3-942E48952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1E99E6-1F6C-6E4C-544B-F09870295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9DBB5D-7CEC-CB4B-956E-5304F3DED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58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EBEF4DA-CA23-BBA6-A21E-D632570A6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C3C45F-D6F2-A3DD-708F-B0704FAC6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48691C-C1A9-29BD-895C-54FA2122F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E6090-4506-492E-BEF1-7CDA00ABFE78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8F7A44-F5B8-C98F-83E3-D122FFC5D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0431F2-A54C-FC97-7C93-8081E5971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AD001-AD15-4002-824D-1FD3DB5CE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59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176F45C-35E7-0960-2C0B-460B4B7BE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53" b="44478"/>
          <a:stretch>
            <a:fillRect/>
          </a:stretch>
        </p:blipFill>
        <p:spPr>
          <a:xfrm rot="5400000">
            <a:off x="-2118875" y="2064164"/>
            <a:ext cx="6898868" cy="26888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01EED9E-1640-D38E-9021-9E9922EED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4" b="64901"/>
          <a:stretch>
            <a:fillRect/>
          </a:stretch>
        </p:blipFill>
        <p:spPr>
          <a:xfrm rot="10800000">
            <a:off x="1932071" y="-40866"/>
            <a:ext cx="10321247" cy="6939732"/>
          </a:xfrm>
          <a:prstGeom prst="rect">
            <a:avLst/>
          </a:prstGeom>
        </p:spPr>
      </p:pic>
      <p:sp>
        <p:nvSpPr>
          <p:cNvPr id="8" name="吹き出し: 円形 7">
            <a:extLst>
              <a:ext uri="{FF2B5EF4-FFF2-40B4-BE49-F238E27FC236}">
                <a16:creationId xmlns:a16="http://schemas.microsoft.com/office/drawing/2014/main" id="{5A33D92B-3B50-51B1-12EF-7AD97DEFC5F5}"/>
              </a:ext>
            </a:extLst>
          </p:cNvPr>
          <p:cNvSpPr/>
          <p:nvPr/>
        </p:nvSpPr>
        <p:spPr>
          <a:xfrm rot="16200000">
            <a:off x="1726290" y="1985742"/>
            <a:ext cx="1598400" cy="3722912"/>
          </a:xfrm>
          <a:prstGeom prst="wedgeEllipseCallout">
            <a:avLst>
              <a:gd name="adj1" fmla="val -48451"/>
              <a:gd name="adj2" fmla="val -13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ea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endParaRPr lang="ja-JP" kern="100" dirty="0">
              <a:solidFill>
                <a:schemeClr val="bg1"/>
              </a:solidFill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3CCDF13-8879-EA5D-747B-9A5C7BBCC059}"/>
              </a:ext>
            </a:extLst>
          </p:cNvPr>
          <p:cNvSpPr/>
          <p:nvPr/>
        </p:nvSpPr>
        <p:spPr>
          <a:xfrm>
            <a:off x="-13843" y="3522776"/>
            <a:ext cx="3301888" cy="11440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7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●水分補給のための</a:t>
            </a:r>
            <a:endParaRPr lang="en-US" altLang="ja-JP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ja-JP" altLang="en-US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水筒をお持ちください。</a:t>
            </a:r>
            <a:endParaRPr lang="ja-JP" b="1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6" name="表 26">
            <a:extLst>
              <a:ext uri="{FF2B5EF4-FFF2-40B4-BE49-F238E27FC236}">
                <a16:creationId xmlns:a16="http://schemas.microsoft.com/office/drawing/2014/main" id="{7F5D402B-A4CF-6250-1F4E-5ABFC5AB6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959957"/>
              </p:ext>
            </p:extLst>
          </p:nvPr>
        </p:nvGraphicFramePr>
        <p:xfrm>
          <a:off x="2920622" y="2647761"/>
          <a:ext cx="9111073" cy="3962772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883390">
                  <a:extLst>
                    <a:ext uri="{9D8B030D-6E8A-4147-A177-3AD203B41FA5}">
                      <a16:colId xmlns:a16="http://schemas.microsoft.com/office/drawing/2014/main" val="1972208181"/>
                    </a:ext>
                  </a:extLst>
                </a:gridCol>
                <a:gridCol w="1965278">
                  <a:extLst>
                    <a:ext uri="{9D8B030D-6E8A-4147-A177-3AD203B41FA5}">
                      <a16:colId xmlns:a16="http://schemas.microsoft.com/office/drawing/2014/main" val="3342589600"/>
                    </a:ext>
                  </a:extLst>
                </a:gridCol>
                <a:gridCol w="1651379">
                  <a:extLst>
                    <a:ext uri="{9D8B030D-6E8A-4147-A177-3AD203B41FA5}">
                      <a16:colId xmlns:a16="http://schemas.microsoft.com/office/drawing/2014/main" val="753472881"/>
                    </a:ext>
                  </a:extLst>
                </a:gridCol>
                <a:gridCol w="3611026">
                  <a:extLst>
                    <a:ext uri="{9D8B030D-6E8A-4147-A177-3AD203B41FA5}">
                      <a16:colId xmlns:a16="http://schemas.microsoft.com/office/drawing/2014/main" val="23300180"/>
                    </a:ext>
                  </a:extLst>
                </a:gridCol>
              </a:tblGrid>
              <a:tr h="3934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日程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時間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場所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備考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737919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 dirty="0"/>
                        <a:t>日（月）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203</a:t>
                      </a:r>
                      <a:r>
                        <a:rPr kumimoji="1" lang="ja-JP" altLang="en-US" dirty="0"/>
                        <a:t>会議室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1323945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5</a:t>
                      </a:r>
                      <a:r>
                        <a:rPr kumimoji="1" lang="ja-JP" altLang="en-US" dirty="0"/>
                        <a:t>日（木）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203</a:t>
                      </a:r>
                      <a:r>
                        <a:rPr kumimoji="1" lang="ja-JP" altLang="en-US" dirty="0"/>
                        <a:t>会議室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/>
                        <a:t>防災講話</a:t>
                      </a:r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3683465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日（月）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203</a:t>
                      </a:r>
                      <a:r>
                        <a:rPr kumimoji="1" lang="ja-JP" altLang="en-US" dirty="0"/>
                        <a:t>会議室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9831961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日（木）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203</a:t>
                      </a:r>
                      <a:r>
                        <a:rPr kumimoji="1" lang="ja-JP" altLang="en-US" dirty="0"/>
                        <a:t>会議室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8014476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16</a:t>
                      </a:r>
                      <a:r>
                        <a:rPr kumimoji="1" lang="ja-JP" altLang="en-US" dirty="0"/>
                        <a:t>日（月）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203</a:t>
                      </a:r>
                      <a:r>
                        <a:rPr kumimoji="1" lang="ja-JP" altLang="en-US" dirty="0"/>
                        <a:t>会議室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009659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19</a:t>
                      </a:r>
                      <a:r>
                        <a:rPr kumimoji="1" lang="ja-JP" altLang="en-US" dirty="0"/>
                        <a:t>日（木）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203</a:t>
                      </a:r>
                      <a:r>
                        <a:rPr kumimoji="1" lang="ja-JP" altLang="en-US" dirty="0"/>
                        <a:t>会議室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10</a:t>
                      </a:r>
                      <a:r>
                        <a:rPr kumimoji="1" lang="ja-JP" altLang="en-US" dirty="0"/>
                        <a:t>～絵本の読み聞かせ</a:t>
                      </a:r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3064307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26</a:t>
                      </a:r>
                      <a:r>
                        <a:rPr kumimoji="1" lang="ja-JP" altLang="en-US" dirty="0"/>
                        <a:t>日（木）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203</a:t>
                      </a:r>
                      <a:r>
                        <a:rPr kumimoji="1" lang="ja-JP" altLang="en-US" dirty="0"/>
                        <a:t>会議室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5729847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11</a:t>
                      </a:r>
                      <a:r>
                        <a:rPr kumimoji="1" lang="ja-JP" altLang="en-US" dirty="0"/>
                        <a:t>月</a:t>
                      </a:r>
                      <a:r>
                        <a:rPr kumimoji="1" lang="en-US" altLang="ja-JP" dirty="0"/>
                        <a:t>30</a:t>
                      </a:r>
                      <a:r>
                        <a:rPr kumimoji="1" lang="ja-JP" altLang="en-US" dirty="0"/>
                        <a:t>日（月）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  </a:t>
                      </a:r>
                      <a:r>
                        <a:rPr kumimoji="1" lang="en-US" altLang="ja-JP" dirty="0"/>
                        <a:t>9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  <a:r>
                        <a:rPr kumimoji="1" lang="ja-JP" altLang="en-US" dirty="0"/>
                        <a:t>～</a:t>
                      </a:r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 dirty="0"/>
                        <a:t>：</a:t>
                      </a:r>
                      <a:r>
                        <a:rPr kumimoji="1" lang="en-US" altLang="ja-JP" dirty="0"/>
                        <a:t>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/>
                        <a:t>203</a:t>
                      </a:r>
                      <a:r>
                        <a:rPr kumimoji="1" lang="ja-JP" altLang="en-US" dirty="0"/>
                        <a:t>会議室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1157611"/>
                  </a:ext>
                </a:extLst>
              </a:tr>
            </a:tbl>
          </a:graphicData>
        </a:graphic>
      </p:graphicFrame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FF640B57-3487-5CE2-0ECD-09582DDB01EB}"/>
              </a:ext>
            </a:extLst>
          </p:cNvPr>
          <p:cNvSpPr/>
          <p:nvPr/>
        </p:nvSpPr>
        <p:spPr>
          <a:xfrm>
            <a:off x="5665752" y="1384033"/>
            <a:ext cx="4500843" cy="7772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ja-JP" sz="2000" b="1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11</a:t>
            </a:r>
            <a:r>
              <a:rPr lang="ja-JP" altLang="en-US" sz="2000" b="1" kern="1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　</a:t>
            </a:r>
            <a:r>
              <a:rPr lang="ja-JP" altLang="en-US" sz="20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にこにこ広場</a:t>
            </a:r>
            <a:endParaRPr lang="en-US" altLang="ja-JP" sz="2000" b="1" kern="100" dirty="0"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CDCEB04-3AE2-BAA4-171E-AB672950211C}"/>
              </a:ext>
            </a:extLst>
          </p:cNvPr>
          <p:cNvSpPr/>
          <p:nvPr/>
        </p:nvSpPr>
        <p:spPr>
          <a:xfrm>
            <a:off x="-13843" y="4638571"/>
            <a:ext cx="3301888" cy="9652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こども家庭センター　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en-US" altLang="ja-JP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82-2400</a:t>
            </a:r>
            <a:endParaRPr kumimoji="1" lang="ja-JP" altLang="en-US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349B1995-E0D5-4A34-3CA1-975ED09738D5}"/>
              </a:ext>
            </a:extLst>
          </p:cNvPr>
          <p:cNvSpPr/>
          <p:nvPr/>
        </p:nvSpPr>
        <p:spPr>
          <a:xfrm>
            <a:off x="5719849" y="1916812"/>
            <a:ext cx="4392648" cy="7772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毎週月・木曜日　</a:t>
            </a:r>
            <a:r>
              <a:rPr lang="en-US" altLang="ja-JP" sz="14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9</a:t>
            </a:r>
            <a:r>
              <a:rPr lang="ja-JP" altLang="en-US" sz="14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：</a:t>
            </a:r>
            <a:r>
              <a:rPr lang="en-US" altLang="ja-JP" sz="14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00</a:t>
            </a:r>
            <a:r>
              <a:rPr lang="ja-JP" altLang="en-US" sz="14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～</a:t>
            </a:r>
            <a:r>
              <a:rPr lang="en-US" altLang="ja-JP" sz="14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12</a:t>
            </a:r>
            <a:r>
              <a:rPr lang="ja-JP" altLang="en-US" sz="14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：</a:t>
            </a:r>
            <a:r>
              <a:rPr lang="en-US" altLang="ja-JP" sz="1400" b="1" kern="100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743653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</TotalTime>
  <Words>264</Words>
  <Application>Microsoft Office PowerPoint</Application>
  <PresentationFormat>ワイド画面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游ゴシック</vt:lpstr>
      <vt:lpstr>游ゴシック Light</vt:lpstr>
      <vt:lpstr>游明朝</vt:lpstr>
      <vt:lpstr>Arial</vt:lpstr>
      <vt:lpstr>Century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>WS23014</cp:lastModifiedBy>
  <cp:revision>32</cp:revision>
  <cp:lastPrinted>2026-09-08T06:03:34Z</cp:lastPrinted>
  <dcterms:created xsi:type="dcterms:W3CDTF">2024-06-26T00:56:35Z</dcterms:created>
  <dcterms:modified xsi:type="dcterms:W3CDTF">2026-09-08T06:03:37Z</dcterms:modified>
</cp:coreProperties>
</file>